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855060" y="5907507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8" y="0"/>
                </a:moveTo>
                <a:lnTo>
                  <a:pt x="0" y="1738312"/>
                </a:lnTo>
                <a:lnTo>
                  <a:pt x="1738248" y="3476621"/>
                </a:lnTo>
                <a:lnTo>
                  <a:pt x="2433002" y="2781894"/>
                </a:lnTo>
                <a:lnTo>
                  <a:pt x="2433002" y="694728"/>
                </a:lnTo>
                <a:lnTo>
                  <a:pt x="1738248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716814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5" y="1200565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7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1900026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4" y="0"/>
                </a:moveTo>
                <a:lnTo>
                  <a:pt x="0" y="2886048"/>
                </a:lnTo>
                <a:lnTo>
                  <a:pt x="501124" y="3386998"/>
                </a:lnTo>
                <a:lnTo>
                  <a:pt x="5271444" y="3386998"/>
                </a:lnTo>
                <a:lnTo>
                  <a:pt x="5772124" y="2886098"/>
                </a:lnTo>
                <a:lnTo>
                  <a:pt x="2887344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0" y="0"/>
                </a:moveTo>
                <a:lnTo>
                  <a:pt x="0" y="0"/>
                </a:lnTo>
                <a:lnTo>
                  <a:pt x="0" y="2234839"/>
                </a:lnTo>
                <a:lnTo>
                  <a:pt x="271011" y="2506014"/>
                </a:lnTo>
                <a:lnTo>
                  <a:pt x="2343949" y="434327"/>
                </a:lnTo>
                <a:lnTo>
                  <a:pt x="190936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79940" y="1004913"/>
            <a:ext cx="13497244" cy="14006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241" y="3865435"/>
            <a:ext cx="10147300" cy="3248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hyperlink" Target="mailto:youremail@email.com" TargetMode="External"/><Relationship Id="rId5" Type="http://schemas.openxmlformats.org/officeDocument/2006/relationships/hyperlink" Target="http://www.yourwebsite.com/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551" y="2598902"/>
            <a:ext cx="8602345" cy="3286760"/>
          </a:xfrm>
          <a:prstGeom prst="rect"/>
        </p:spPr>
        <p:txBody>
          <a:bodyPr wrap="square" lIns="0" tIns="215900" rIns="0" bIns="0" rtlCol="0" vert="horz">
            <a:spAutoFit/>
          </a:bodyPr>
          <a:lstStyle/>
          <a:p>
            <a:pPr algn="just" marL="12700" marR="5080">
              <a:lnSpc>
                <a:spcPts val="8030"/>
              </a:lnSpc>
              <a:spcBef>
                <a:spcPts val="1700"/>
              </a:spcBef>
            </a:pPr>
            <a:r>
              <a:rPr dirty="0" sz="8000" spc="270"/>
              <a:t>Visualizing</a:t>
            </a:r>
            <a:r>
              <a:rPr dirty="0" sz="8000" spc="295"/>
              <a:t> </a:t>
            </a:r>
            <a:r>
              <a:rPr dirty="0" sz="8000" spc="290"/>
              <a:t>the</a:t>
            </a:r>
            <a:r>
              <a:rPr dirty="0" sz="8000" spc="295"/>
              <a:t> </a:t>
            </a:r>
            <a:r>
              <a:rPr dirty="0" sz="8000" spc="760"/>
              <a:t>N- </a:t>
            </a:r>
            <a:r>
              <a:rPr dirty="0" sz="8000" spc="480"/>
              <a:t>Queen</a:t>
            </a:r>
            <a:r>
              <a:rPr dirty="0" sz="8000" spc="295"/>
              <a:t> </a:t>
            </a:r>
            <a:r>
              <a:rPr dirty="0" sz="8000" spc="280"/>
              <a:t>Problem:</a:t>
            </a:r>
            <a:r>
              <a:rPr dirty="0" sz="8000" spc="15"/>
              <a:t> </a:t>
            </a:r>
            <a:r>
              <a:rPr dirty="0" sz="8000" spc="345"/>
              <a:t>A </a:t>
            </a:r>
            <a:r>
              <a:rPr dirty="0" sz="8000" spc="355"/>
              <a:t>C++</a:t>
            </a:r>
            <a:r>
              <a:rPr dirty="0" sz="8000" spc="-5"/>
              <a:t> </a:t>
            </a:r>
            <a:r>
              <a:rPr dirty="0" sz="8000" spc="350"/>
              <a:t>Approach</a:t>
            </a:r>
            <a:endParaRPr sz="8000"/>
          </a:p>
        </p:txBody>
      </p:sp>
      <p:grpSp>
        <p:nvGrpSpPr>
          <p:cNvPr id="3" name="object 3" descr="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7" y="0"/>
              <a:ext cx="6478282" cy="7407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371782" y="0"/>
            <a:ext cx="3476625" cy="1929764"/>
            <a:chOff x="11371782" y="0"/>
            <a:chExt cx="3476625" cy="1929764"/>
          </a:xfrm>
        </p:grpSpPr>
        <p:sp>
          <p:nvSpPr>
            <p:cNvPr id="3" name="object 3" descr="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59" y="0"/>
                  </a:moveTo>
                  <a:lnTo>
                    <a:pt x="729140" y="0"/>
                  </a:lnTo>
                  <a:lnTo>
                    <a:pt x="0" y="729119"/>
                  </a:lnTo>
                  <a:lnTo>
                    <a:pt x="1203058" y="1929688"/>
                  </a:lnTo>
                  <a:lnTo>
                    <a:pt x="2941383" y="191427"/>
                  </a:lnTo>
                  <a:lnTo>
                    <a:pt x="2749659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1371782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6"/>
                  </a:lnTo>
                  <a:lnTo>
                    <a:pt x="630288" y="824166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 descr="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5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881782" y="605561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7"/>
                  </a:lnTo>
                  <a:lnTo>
                    <a:pt x="1247238" y="6448424"/>
                  </a:lnTo>
                  <a:lnTo>
                    <a:pt x="4470196" y="3225469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13284325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7" y="0"/>
                </a:moveTo>
                <a:lnTo>
                  <a:pt x="2105121" y="0"/>
                </a:lnTo>
                <a:lnTo>
                  <a:pt x="0" y="2103513"/>
                </a:lnTo>
                <a:lnTo>
                  <a:pt x="3225418" y="5328983"/>
                </a:lnTo>
                <a:lnTo>
                  <a:pt x="5003723" y="3549319"/>
                </a:lnTo>
                <a:lnTo>
                  <a:pt x="5003723" y="658835"/>
                </a:lnTo>
                <a:lnTo>
                  <a:pt x="434487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66176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7" y="0"/>
                </a:moveTo>
                <a:lnTo>
                  <a:pt x="0" y="0"/>
                </a:lnTo>
                <a:lnTo>
                  <a:pt x="2167321" y="2166480"/>
                </a:lnTo>
                <a:lnTo>
                  <a:pt x="433463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3386054" y="3987647"/>
            <a:ext cx="438784" cy="338455"/>
          </a:xfrm>
          <a:custGeom>
            <a:avLst/>
            <a:gdLst/>
            <a:ahLst/>
            <a:cxnLst/>
            <a:rect l="l" t="t" r="r" b="b"/>
            <a:pathLst>
              <a:path w="438784" h="338454">
                <a:moveTo>
                  <a:pt x="57023" y="0"/>
                </a:moveTo>
                <a:lnTo>
                  <a:pt x="0" y="0"/>
                </a:lnTo>
                <a:lnTo>
                  <a:pt x="0" y="338162"/>
                </a:lnTo>
                <a:lnTo>
                  <a:pt x="53213" y="338162"/>
                </a:lnTo>
                <a:lnTo>
                  <a:pt x="53167" y="137203"/>
                </a:lnTo>
                <a:lnTo>
                  <a:pt x="51974" y="98502"/>
                </a:lnTo>
                <a:lnTo>
                  <a:pt x="50800" y="80276"/>
                </a:lnTo>
                <a:lnTo>
                  <a:pt x="106834" y="80276"/>
                </a:lnTo>
                <a:lnTo>
                  <a:pt x="57023" y="0"/>
                </a:lnTo>
                <a:close/>
              </a:path>
              <a:path w="438784" h="338454">
                <a:moveTo>
                  <a:pt x="106834" y="80276"/>
                </a:moveTo>
                <a:lnTo>
                  <a:pt x="50800" y="80276"/>
                </a:lnTo>
                <a:lnTo>
                  <a:pt x="211328" y="338162"/>
                </a:lnTo>
                <a:lnTo>
                  <a:pt x="268478" y="338162"/>
                </a:lnTo>
                <a:lnTo>
                  <a:pt x="268478" y="257479"/>
                </a:lnTo>
                <a:lnTo>
                  <a:pt x="216789" y="257479"/>
                </a:lnTo>
                <a:lnTo>
                  <a:pt x="106834" y="80276"/>
                </a:lnTo>
                <a:close/>
              </a:path>
              <a:path w="438784" h="338454">
                <a:moveTo>
                  <a:pt x="268478" y="0"/>
                </a:moveTo>
                <a:lnTo>
                  <a:pt x="214884" y="0"/>
                </a:lnTo>
                <a:lnTo>
                  <a:pt x="214929" y="201628"/>
                </a:lnTo>
                <a:lnTo>
                  <a:pt x="215058" y="209107"/>
                </a:lnTo>
                <a:lnTo>
                  <a:pt x="215259" y="216873"/>
                </a:lnTo>
                <a:lnTo>
                  <a:pt x="215519" y="224929"/>
                </a:lnTo>
                <a:lnTo>
                  <a:pt x="215751" y="232992"/>
                </a:lnTo>
                <a:lnTo>
                  <a:pt x="216042" y="240779"/>
                </a:lnTo>
                <a:lnTo>
                  <a:pt x="216662" y="255524"/>
                </a:lnTo>
                <a:lnTo>
                  <a:pt x="216662" y="256197"/>
                </a:lnTo>
                <a:lnTo>
                  <a:pt x="216789" y="256844"/>
                </a:lnTo>
                <a:lnTo>
                  <a:pt x="216789" y="257479"/>
                </a:lnTo>
                <a:lnTo>
                  <a:pt x="268478" y="257479"/>
                </a:lnTo>
                <a:lnTo>
                  <a:pt x="268478" y="0"/>
                </a:lnTo>
                <a:close/>
              </a:path>
              <a:path w="438784" h="338454">
                <a:moveTo>
                  <a:pt x="438277" y="183172"/>
                </a:moveTo>
                <a:lnTo>
                  <a:pt x="311277" y="183172"/>
                </a:lnTo>
                <a:lnTo>
                  <a:pt x="311277" y="234111"/>
                </a:lnTo>
                <a:lnTo>
                  <a:pt x="438277" y="234111"/>
                </a:lnTo>
                <a:lnTo>
                  <a:pt x="438277" y="1831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62780" y="4500498"/>
            <a:ext cx="3250234" cy="46581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92617" y="4500498"/>
            <a:ext cx="4195902" cy="46581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90168" y="5043423"/>
            <a:ext cx="5008803" cy="46581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25465" y="6653148"/>
            <a:ext cx="3344227" cy="46625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44036" y="6664071"/>
            <a:ext cx="2831909" cy="455333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58184" y="6110224"/>
            <a:ext cx="3465715" cy="466255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13386054" y="3987647"/>
            <a:ext cx="438784" cy="338455"/>
          </a:xfrm>
          <a:custGeom>
            <a:avLst/>
            <a:gdLst/>
            <a:ahLst/>
            <a:cxnLst/>
            <a:rect l="l" t="t" r="r" b="b"/>
            <a:pathLst>
              <a:path w="438784" h="338454">
                <a:moveTo>
                  <a:pt x="57023" y="0"/>
                </a:moveTo>
                <a:lnTo>
                  <a:pt x="0" y="0"/>
                </a:lnTo>
                <a:lnTo>
                  <a:pt x="0" y="338162"/>
                </a:lnTo>
                <a:lnTo>
                  <a:pt x="53213" y="338162"/>
                </a:lnTo>
                <a:lnTo>
                  <a:pt x="53167" y="137203"/>
                </a:lnTo>
                <a:lnTo>
                  <a:pt x="51974" y="98502"/>
                </a:lnTo>
                <a:lnTo>
                  <a:pt x="50800" y="80276"/>
                </a:lnTo>
                <a:lnTo>
                  <a:pt x="106834" y="80276"/>
                </a:lnTo>
                <a:lnTo>
                  <a:pt x="57023" y="0"/>
                </a:lnTo>
                <a:close/>
              </a:path>
              <a:path w="438784" h="338454">
                <a:moveTo>
                  <a:pt x="106834" y="80276"/>
                </a:moveTo>
                <a:lnTo>
                  <a:pt x="50800" y="80276"/>
                </a:lnTo>
                <a:lnTo>
                  <a:pt x="211328" y="338162"/>
                </a:lnTo>
                <a:lnTo>
                  <a:pt x="268478" y="338162"/>
                </a:lnTo>
                <a:lnTo>
                  <a:pt x="268478" y="257479"/>
                </a:lnTo>
                <a:lnTo>
                  <a:pt x="216789" y="257479"/>
                </a:lnTo>
                <a:lnTo>
                  <a:pt x="106834" y="80276"/>
                </a:lnTo>
                <a:close/>
              </a:path>
              <a:path w="438784" h="338454">
                <a:moveTo>
                  <a:pt x="268478" y="0"/>
                </a:moveTo>
                <a:lnTo>
                  <a:pt x="214884" y="0"/>
                </a:lnTo>
                <a:lnTo>
                  <a:pt x="214929" y="201628"/>
                </a:lnTo>
                <a:lnTo>
                  <a:pt x="215058" y="209107"/>
                </a:lnTo>
                <a:lnTo>
                  <a:pt x="215259" y="216873"/>
                </a:lnTo>
                <a:lnTo>
                  <a:pt x="215519" y="224929"/>
                </a:lnTo>
                <a:lnTo>
                  <a:pt x="215751" y="232992"/>
                </a:lnTo>
                <a:lnTo>
                  <a:pt x="216042" y="240779"/>
                </a:lnTo>
                <a:lnTo>
                  <a:pt x="216662" y="255524"/>
                </a:lnTo>
                <a:lnTo>
                  <a:pt x="216662" y="256197"/>
                </a:lnTo>
                <a:lnTo>
                  <a:pt x="216789" y="256844"/>
                </a:lnTo>
                <a:lnTo>
                  <a:pt x="216789" y="257479"/>
                </a:lnTo>
                <a:lnTo>
                  <a:pt x="268478" y="257479"/>
                </a:lnTo>
                <a:lnTo>
                  <a:pt x="268478" y="0"/>
                </a:lnTo>
                <a:close/>
              </a:path>
              <a:path w="438784" h="338454">
                <a:moveTo>
                  <a:pt x="438277" y="183172"/>
                </a:moveTo>
                <a:lnTo>
                  <a:pt x="311277" y="183172"/>
                </a:lnTo>
                <a:lnTo>
                  <a:pt x="311277" y="234111"/>
                </a:lnTo>
                <a:lnTo>
                  <a:pt x="438277" y="234111"/>
                </a:lnTo>
                <a:lnTo>
                  <a:pt x="438277" y="1831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algn="ctr" marR="589280">
              <a:lnSpc>
                <a:spcPct val="100000"/>
              </a:lnSpc>
              <a:spcBef>
                <a:spcPts val="125"/>
              </a:spcBef>
            </a:pPr>
            <a:r>
              <a:rPr dirty="0" spc="95"/>
              <a:t>In</a:t>
            </a:r>
            <a:r>
              <a:rPr dirty="0" spc="-40"/>
              <a:t> </a:t>
            </a:r>
            <a:r>
              <a:rPr dirty="0" spc="120"/>
              <a:t>this</a:t>
            </a:r>
            <a:r>
              <a:rPr dirty="0" spc="-35"/>
              <a:t> </a:t>
            </a:r>
            <a:r>
              <a:rPr dirty="0" spc="120"/>
              <a:t>presentation,</a:t>
            </a:r>
            <a:r>
              <a:rPr dirty="0" spc="-40"/>
              <a:t> </a:t>
            </a:r>
            <a:r>
              <a:rPr dirty="0" spc="110"/>
              <a:t>we</a:t>
            </a:r>
            <a:r>
              <a:rPr dirty="0" spc="-30"/>
              <a:t> </a:t>
            </a:r>
            <a:r>
              <a:rPr dirty="0" spc="55"/>
              <a:t>have</a:t>
            </a:r>
            <a:r>
              <a:rPr dirty="0" spc="-35"/>
              <a:t> </a:t>
            </a:r>
            <a:r>
              <a:rPr dirty="0" spc="130"/>
              <a:t>explored</a:t>
            </a:r>
            <a:r>
              <a:rPr dirty="0" spc="-40"/>
              <a:t> </a:t>
            </a:r>
            <a:r>
              <a:rPr dirty="0" spc="135"/>
              <a:t>the</a:t>
            </a:r>
          </a:p>
          <a:p>
            <a:pPr algn="ctr" marL="3291204">
              <a:lnSpc>
                <a:spcPct val="100000"/>
              </a:lnSpc>
              <a:tabLst>
                <a:tab pos="8366759" algn="l"/>
              </a:tabLst>
            </a:pPr>
            <a:r>
              <a:rPr dirty="0"/>
              <a:t>,</a:t>
            </a:r>
            <a:r>
              <a:rPr dirty="0" spc="-130"/>
              <a:t> </a:t>
            </a:r>
            <a:r>
              <a:rPr dirty="0" spc="80"/>
              <a:t>its</a:t>
            </a:r>
            <a:r>
              <a:rPr dirty="0"/>
              <a:t>	,</a:t>
            </a:r>
            <a:r>
              <a:rPr dirty="0" spc="-130"/>
              <a:t> </a:t>
            </a:r>
            <a:r>
              <a:rPr dirty="0" spc="110"/>
              <a:t>and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  <a:tabLst>
                <a:tab pos="6677025" algn="l"/>
              </a:tabLst>
            </a:pPr>
            <a:r>
              <a:rPr dirty="0" spc="85"/>
              <a:t>various</a:t>
            </a:r>
            <a:r>
              <a:rPr dirty="0"/>
              <a:t>	.</a:t>
            </a:r>
            <a:r>
              <a:rPr dirty="0" spc="-114"/>
              <a:t> </a:t>
            </a:r>
            <a:r>
              <a:rPr dirty="0" spc="-25"/>
              <a:t>By</a:t>
            </a:r>
          </a:p>
          <a:p>
            <a:pPr algn="ctr" marL="12700" marR="5080">
              <a:lnSpc>
                <a:spcPct val="100000"/>
              </a:lnSpc>
              <a:tabLst>
                <a:tab pos="8740775" algn="l"/>
              </a:tabLst>
            </a:pPr>
            <a:r>
              <a:rPr dirty="0" spc="135"/>
              <a:t>understanding</a:t>
            </a:r>
            <a:r>
              <a:rPr dirty="0" spc="-50"/>
              <a:t> </a:t>
            </a:r>
            <a:r>
              <a:rPr dirty="0" spc="160"/>
              <a:t>the</a:t>
            </a:r>
            <a:r>
              <a:rPr dirty="0" spc="-40"/>
              <a:t> </a:t>
            </a:r>
            <a:r>
              <a:rPr dirty="0" spc="180"/>
              <a:t>problem</a:t>
            </a:r>
            <a:r>
              <a:rPr dirty="0" spc="-50"/>
              <a:t> </a:t>
            </a:r>
            <a:r>
              <a:rPr dirty="0" spc="135"/>
              <a:t>and</a:t>
            </a:r>
            <a:r>
              <a:rPr dirty="0" spc="-45"/>
              <a:t> </a:t>
            </a:r>
            <a:r>
              <a:rPr dirty="0" spc="105"/>
              <a:t>its</a:t>
            </a:r>
            <a:r>
              <a:rPr dirty="0" spc="-45"/>
              <a:t> </a:t>
            </a:r>
            <a:r>
              <a:rPr dirty="0" spc="100"/>
              <a:t>solutions,</a:t>
            </a:r>
            <a:r>
              <a:rPr dirty="0" spc="-45"/>
              <a:t> </a:t>
            </a:r>
            <a:r>
              <a:rPr dirty="0" spc="85"/>
              <a:t>we </a:t>
            </a:r>
            <a:r>
              <a:rPr dirty="0"/>
              <a:t>can</a:t>
            </a:r>
            <a:r>
              <a:rPr dirty="0" spc="-30"/>
              <a:t> </a:t>
            </a:r>
            <a:r>
              <a:rPr dirty="0" spc="75"/>
              <a:t>enhance</a:t>
            </a:r>
            <a:r>
              <a:rPr dirty="0" spc="-20"/>
              <a:t> </a:t>
            </a:r>
            <a:r>
              <a:rPr dirty="0" spc="215"/>
              <a:t>our</a:t>
            </a:r>
            <a:r>
              <a:rPr dirty="0" spc="-25"/>
              <a:t> </a:t>
            </a:r>
            <a:r>
              <a:rPr dirty="0" spc="50"/>
              <a:t>skills</a:t>
            </a:r>
            <a:r>
              <a:rPr dirty="0" spc="-20"/>
              <a:t> </a:t>
            </a:r>
            <a:r>
              <a:rPr dirty="0" spc="120"/>
              <a:t>in</a:t>
            </a:r>
            <a:r>
              <a:rPr dirty="0"/>
              <a:t>	</a:t>
            </a:r>
            <a:r>
              <a:rPr dirty="0" spc="-50"/>
              <a:t>,</a:t>
            </a:r>
          </a:p>
          <a:p>
            <a:pPr algn="ctr" marL="3368040">
              <a:lnSpc>
                <a:spcPct val="100000"/>
              </a:lnSpc>
              <a:spcBef>
                <a:spcPts val="75"/>
              </a:spcBef>
              <a:tabLst>
                <a:tab pos="7374255" algn="l"/>
              </a:tabLst>
            </a:pPr>
            <a:r>
              <a:rPr dirty="0"/>
              <a:t>,</a:t>
            </a:r>
            <a:r>
              <a:rPr dirty="0" spc="-130"/>
              <a:t> </a:t>
            </a:r>
            <a:r>
              <a:rPr dirty="0" spc="110"/>
              <a:t>and</a:t>
            </a:r>
            <a:r>
              <a:rPr dirty="0"/>
              <a:t>	</a:t>
            </a:r>
            <a:r>
              <a:rPr dirty="0" spc="-50"/>
              <a:t>.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574857" y="1970392"/>
            <a:ext cx="8449945" cy="1387475"/>
          </a:xfrm>
          <a:prstGeom prst="rect"/>
        </p:spPr>
        <p:txBody>
          <a:bodyPr wrap="square" lIns="0" tIns="135890" rIns="0" bIns="0" rtlCol="0" vert="horz">
            <a:spAutoFit/>
          </a:bodyPr>
          <a:lstStyle/>
          <a:p>
            <a:pPr marL="1976120" marR="5080" indent="-1964055">
              <a:lnSpc>
                <a:spcPts val="4880"/>
              </a:lnSpc>
              <a:spcBef>
                <a:spcPts val="1070"/>
              </a:spcBef>
            </a:pPr>
            <a:r>
              <a:rPr dirty="0" sz="4850" spc="240"/>
              <a:t>Conclusion:</a:t>
            </a:r>
            <a:r>
              <a:rPr dirty="0" sz="4850" spc="180"/>
              <a:t> </a:t>
            </a:r>
            <a:r>
              <a:rPr dirty="0" sz="4850" spc="160"/>
              <a:t>Mastering</a:t>
            </a:r>
            <a:r>
              <a:rPr dirty="0" sz="4850" spc="180"/>
              <a:t> </a:t>
            </a:r>
            <a:r>
              <a:rPr dirty="0" sz="4850" spc="200"/>
              <a:t>the</a:t>
            </a:r>
            <a:r>
              <a:rPr dirty="0" sz="4850" spc="185"/>
              <a:t> </a:t>
            </a:r>
            <a:r>
              <a:rPr dirty="0" sz="4850" spc="450"/>
              <a:t>N- </a:t>
            </a:r>
            <a:r>
              <a:rPr dirty="0" sz="4850" spc="315"/>
              <a:t>Queen</a:t>
            </a:r>
            <a:r>
              <a:rPr dirty="0" sz="4850" spc="185"/>
              <a:t> </a:t>
            </a:r>
            <a:r>
              <a:rPr dirty="0" sz="4850" spc="210"/>
              <a:t>Problem</a:t>
            </a:r>
            <a:endParaRPr sz="4850"/>
          </a:p>
        </p:txBody>
      </p:sp>
      <p:sp>
        <p:nvSpPr>
          <p:cNvPr id="21" name="object 21" descr=""/>
          <p:cNvSpPr/>
          <p:nvPr/>
        </p:nvSpPr>
        <p:spPr>
          <a:xfrm>
            <a:off x="7179474" y="3677386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5003" y="1084999"/>
            <a:ext cx="9143365" cy="7596505"/>
            <a:chOff x="9145003" y="1084999"/>
            <a:chExt cx="9143365" cy="7596505"/>
          </a:xfrm>
        </p:grpSpPr>
        <p:sp>
          <p:nvSpPr>
            <p:cNvPr id="3" name="object 3" descr=""/>
            <p:cNvSpPr/>
            <p:nvPr/>
          </p:nvSpPr>
          <p:spPr>
            <a:xfrm>
              <a:off x="11162754" y="2232507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58" y="3780802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58" y="5519115"/>
                  </a:lnTo>
                  <a:lnTo>
                    <a:pt x="2941358" y="3780802"/>
                  </a:lnTo>
                  <a:close/>
                </a:path>
                <a:path w="7125334" h="6448425">
                  <a:moveTo>
                    <a:pt x="7125284" y="1241806"/>
                  </a:moveTo>
                  <a:lnTo>
                    <a:pt x="5883935" y="0"/>
                  </a:lnTo>
                  <a:lnTo>
                    <a:pt x="2659786" y="3225469"/>
                  </a:lnTo>
                  <a:lnTo>
                    <a:pt x="5883935" y="6448425"/>
                  </a:lnTo>
                  <a:lnTo>
                    <a:pt x="7125284" y="5207584"/>
                  </a:lnTo>
                  <a:lnTo>
                    <a:pt x="7125284" y="1241806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9902508" y="3247504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786" y="192227"/>
                  </a:moveTo>
                  <a:lnTo>
                    <a:pt x="2798635" y="0"/>
                  </a:lnTo>
                  <a:lnTo>
                    <a:pt x="0" y="2796121"/>
                  </a:lnTo>
                  <a:lnTo>
                    <a:pt x="194716" y="2990850"/>
                  </a:lnTo>
                  <a:lnTo>
                    <a:pt x="2990786" y="192227"/>
                  </a:lnTo>
                  <a:close/>
                </a:path>
                <a:path w="3096259" h="3399154">
                  <a:moveTo>
                    <a:pt x="3096069" y="1660283"/>
                  </a:moveTo>
                  <a:lnTo>
                    <a:pt x="2463304" y="1027493"/>
                  </a:lnTo>
                  <a:lnTo>
                    <a:pt x="724992" y="2765806"/>
                  </a:lnTo>
                  <a:lnTo>
                    <a:pt x="1357782" y="3398596"/>
                  </a:lnTo>
                  <a:lnTo>
                    <a:pt x="3096069" y="1660283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145003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67" y="0"/>
                  </a:moveTo>
                  <a:lnTo>
                    <a:pt x="0" y="884580"/>
                  </a:lnTo>
                  <a:lnTo>
                    <a:pt x="884567" y="1771650"/>
                  </a:lnTo>
                  <a:lnTo>
                    <a:pt x="1771650" y="884580"/>
                  </a:lnTo>
                  <a:lnTo>
                    <a:pt x="88456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627502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8538" y="0"/>
                  </a:moveTo>
                  <a:lnTo>
                    <a:pt x="120611" y="0"/>
                  </a:lnTo>
                  <a:lnTo>
                    <a:pt x="74205" y="9305"/>
                  </a:lnTo>
                  <a:lnTo>
                    <a:pt x="35807" y="34864"/>
                  </a:lnTo>
                  <a:lnTo>
                    <a:pt x="9658" y="73144"/>
                  </a:lnTo>
                  <a:lnTo>
                    <a:pt x="0" y="120611"/>
                  </a:lnTo>
                  <a:lnTo>
                    <a:pt x="0" y="700989"/>
                  </a:lnTo>
                  <a:lnTo>
                    <a:pt x="9305" y="747354"/>
                  </a:lnTo>
                  <a:lnTo>
                    <a:pt x="34864" y="785472"/>
                  </a:lnTo>
                  <a:lnTo>
                    <a:pt x="73144" y="810870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4" y="809809"/>
                  </a:lnTo>
                  <a:lnTo>
                    <a:pt x="783342" y="784529"/>
                  </a:lnTo>
                  <a:lnTo>
                    <a:pt x="792536" y="771334"/>
                  </a:lnTo>
                  <a:lnTo>
                    <a:pt x="120611" y="771334"/>
                  </a:lnTo>
                  <a:lnTo>
                    <a:pt x="92262" y="765602"/>
                  </a:lnTo>
                  <a:lnTo>
                    <a:pt x="69097" y="749977"/>
                  </a:lnTo>
                  <a:lnTo>
                    <a:pt x="53471" y="726816"/>
                  </a:lnTo>
                  <a:lnTo>
                    <a:pt x="47739" y="698474"/>
                  </a:lnTo>
                  <a:lnTo>
                    <a:pt x="47739" y="120611"/>
                  </a:lnTo>
                  <a:lnTo>
                    <a:pt x="53471" y="92262"/>
                  </a:lnTo>
                  <a:lnTo>
                    <a:pt x="69097" y="69097"/>
                  </a:lnTo>
                  <a:lnTo>
                    <a:pt x="92262" y="53471"/>
                  </a:lnTo>
                  <a:lnTo>
                    <a:pt x="120611" y="47739"/>
                  </a:lnTo>
                  <a:lnTo>
                    <a:pt x="794297" y="47739"/>
                  </a:lnTo>
                  <a:lnTo>
                    <a:pt x="783971" y="35179"/>
                  </a:lnTo>
                  <a:lnTo>
                    <a:pt x="765673" y="20145"/>
                  </a:lnTo>
                  <a:lnTo>
                    <a:pt x="745021" y="9112"/>
                  </a:lnTo>
                  <a:lnTo>
                    <a:pt x="722486" y="2317"/>
                  </a:lnTo>
                  <a:lnTo>
                    <a:pt x="698538" y="0"/>
                  </a:lnTo>
                  <a:close/>
                </a:path>
                <a:path w="819150" h="819150">
                  <a:moveTo>
                    <a:pt x="620799" y="97482"/>
                  </a:moveTo>
                  <a:lnTo>
                    <a:pt x="595515" y="97993"/>
                  </a:lnTo>
                  <a:lnTo>
                    <a:pt x="584248" y="98032"/>
                  </a:lnTo>
                  <a:lnTo>
                    <a:pt x="573216" y="98307"/>
                  </a:lnTo>
                  <a:lnTo>
                    <a:pt x="522604" y="106079"/>
                  </a:lnTo>
                  <a:lnTo>
                    <a:pt x="472586" y="126652"/>
                  </a:lnTo>
                  <a:lnTo>
                    <a:pt x="431124" y="164846"/>
                  </a:lnTo>
                  <a:lnTo>
                    <a:pt x="412362" y="215960"/>
                  </a:lnTo>
                  <a:lnTo>
                    <a:pt x="409575" y="238696"/>
                  </a:lnTo>
                  <a:lnTo>
                    <a:pt x="409575" y="339191"/>
                  </a:lnTo>
                  <a:lnTo>
                    <a:pt x="361835" y="339191"/>
                  </a:lnTo>
                  <a:lnTo>
                    <a:pt x="352609" y="340957"/>
                  </a:lnTo>
                  <a:lnTo>
                    <a:pt x="344558" y="345784"/>
                  </a:lnTo>
                  <a:lnTo>
                    <a:pt x="338863" y="352966"/>
                  </a:lnTo>
                  <a:lnTo>
                    <a:pt x="336702" y="361797"/>
                  </a:lnTo>
                  <a:lnTo>
                    <a:pt x="336702" y="457276"/>
                  </a:lnTo>
                  <a:lnTo>
                    <a:pt x="338509" y="466500"/>
                  </a:lnTo>
                  <a:lnTo>
                    <a:pt x="343615" y="474546"/>
                  </a:lnTo>
                  <a:lnTo>
                    <a:pt x="351548" y="480238"/>
                  </a:lnTo>
                  <a:lnTo>
                    <a:pt x="361835" y="482396"/>
                  </a:lnTo>
                  <a:lnTo>
                    <a:pt x="409575" y="482396"/>
                  </a:lnTo>
                  <a:lnTo>
                    <a:pt x="409575" y="771334"/>
                  </a:lnTo>
                  <a:lnTo>
                    <a:pt x="457314" y="771334"/>
                  </a:lnTo>
                  <a:lnTo>
                    <a:pt x="457314" y="457276"/>
                  </a:lnTo>
                  <a:lnTo>
                    <a:pt x="455548" y="448091"/>
                  </a:lnTo>
                  <a:lnTo>
                    <a:pt x="450721" y="440318"/>
                  </a:lnTo>
                  <a:lnTo>
                    <a:pt x="443539" y="435369"/>
                  </a:lnTo>
                  <a:lnTo>
                    <a:pt x="434708" y="434657"/>
                  </a:lnTo>
                  <a:lnTo>
                    <a:pt x="384454" y="434657"/>
                  </a:lnTo>
                  <a:lnTo>
                    <a:pt x="384454" y="386930"/>
                  </a:lnTo>
                  <a:lnTo>
                    <a:pt x="434708" y="386930"/>
                  </a:lnTo>
                  <a:lnTo>
                    <a:pt x="443892" y="385123"/>
                  </a:lnTo>
                  <a:lnTo>
                    <a:pt x="451664" y="380017"/>
                  </a:lnTo>
                  <a:lnTo>
                    <a:pt x="456609" y="372084"/>
                  </a:lnTo>
                  <a:lnTo>
                    <a:pt x="457314" y="361797"/>
                  </a:lnTo>
                  <a:lnTo>
                    <a:pt x="457417" y="248742"/>
                  </a:lnTo>
                  <a:lnTo>
                    <a:pt x="457707" y="234569"/>
                  </a:lnTo>
                  <a:lnTo>
                    <a:pt x="467917" y="196176"/>
                  </a:lnTo>
                  <a:lnTo>
                    <a:pt x="498107" y="168026"/>
                  </a:lnTo>
                  <a:lnTo>
                    <a:pt x="535089" y="152952"/>
                  </a:lnTo>
                  <a:lnTo>
                    <a:pt x="588216" y="144710"/>
                  </a:lnTo>
                  <a:lnTo>
                    <a:pt x="598030" y="143217"/>
                  </a:lnTo>
                  <a:lnTo>
                    <a:pt x="715357" y="143217"/>
                  </a:lnTo>
                  <a:lnTo>
                    <a:pt x="716127" y="138188"/>
                  </a:lnTo>
                  <a:lnTo>
                    <a:pt x="716206" y="129279"/>
                  </a:lnTo>
                  <a:lnTo>
                    <a:pt x="712985" y="121546"/>
                  </a:lnTo>
                  <a:lnTo>
                    <a:pt x="706938" y="115226"/>
                  </a:lnTo>
                  <a:lnTo>
                    <a:pt x="698538" y="110553"/>
                  </a:lnTo>
                  <a:lnTo>
                    <a:pt x="673254" y="103999"/>
                  </a:lnTo>
                  <a:lnTo>
                    <a:pt x="647026" y="99563"/>
                  </a:lnTo>
                  <a:lnTo>
                    <a:pt x="620799" y="97482"/>
                  </a:lnTo>
                  <a:close/>
                </a:path>
                <a:path w="819150" h="819150">
                  <a:moveTo>
                    <a:pt x="620649" y="206032"/>
                  </a:moveTo>
                  <a:lnTo>
                    <a:pt x="605574" y="206032"/>
                  </a:lnTo>
                  <a:lnTo>
                    <a:pt x="598030" y="208546"/>
                  </a:lnTo>
                  <a:lnTo>
                    <a:pt x="567991" y="217846"/>
                  </a:lnTo>
                  <a:lnTo>
                    <a:pt x="546201" y="233980"/>
                  </a:lnTo>
                  <a:lnTo>
                    <a:pt x="533365" y="256240"/>
                  </a:lnTo>
                  <a:lnTo>
                    <a:pt x="530186" y="283921"/>
                  </a:lnTo>
                  <a:lnTo>
                    <a:pt x="530186" y="361797"/>
                  </a:lnTo>
                  <a:lnTo>
                    <a:pt x="531952" y="371023"/>
                  </a:lnTo>
                  <a:lnTo>
                    <a:pt x="536779" y="379074"/>
                  </a:lnTo>
                  <a:lnTo>
                    <a:pt x="543961" y="384770"/>
                  </a:lnTo>
                  <a:lnTo>
                    <a:pt x="552792" y="386930"/>
                  </a:lnTo>
                  <a:lnTo>
                    <a:pt x="643255" y="386930"/>
                  </a:lnTo>
                  <a:lnTo>
                    <a:pt x="630694" y="434657"/>
                  </a:lnTo>
                  <a:lnTo>
                    <a:pt x="552792" y="434657"/>
                  </a:lnTo>
                  <a:lnTo>
                    <a:pt x="543608" y="436425"/>
                  </a:lnTo>
                  <a:lnTo>
                    <a:pt x="535836" y="441256"/>
                  </a:lnTo>
                  <a:lnTo>
                    <a:pt x="530891" y="448443"/>
                  </a:lnTo>
                  <a:lnTo>
                    <a:pt x="530186" y="457276"/>
                  </a:lnTo>
                  <a:lnTo>
                    <a:pt x="530186" y="771334"/>
                  </a:lnTo>
                  <a:lnTo>
                    <a:pt x="577926" y="771334"/>
                  </a:lnTo>
                  <a:lnTo>
                    <a:pt x="577926" y="482396"/>
                  </a:lnTo>
                  <a:lnTo>
                    <a:pt x="650798" y="482396"/>
                  </a:lnTo>
                  <a:lnTo>
                    <a:pt x="696023" y="369341"/>
                  </a:lnTo>
                  <a:lnTo>
                    <a:pt x="698538" y="361797"/>
                  </a:lnTo>
                  <a:lnTo>
                    <a:pt x="693508" y="346722"/>
                  </a:lnTo>
                  <a:lnTo>
                    <a:pt x="688479" y="341706"/>
                  </a:lnTo>
                  <a:lnTo>
                    <a:pt x="684714" y="339191"/>
                  </a:lnTo>
                  <a:lnTo>
                    <a:pt x="577926" y="339191"/>
                  </a:lnTo>
                  <a:lnTo>
                    <a:pt x="577926" y="283921"/>
                  </a:lnTo>
                  <a:lnTo>
                    <a:pt x="578750" y="276065"/>
                  </a:lnTo>
                  <a:lnTo>
                    <a:pt x="582637" y="268211"/>
                  </a:lnTo>
                  <a:lnTo>
                    <a:pt x="591706" y="261300"/>
                  </a:lnTo>
                  <a:lnTo>
                    <a:pt x="608076" y="256273"/>
                  </a:lnTo>
                  <a:lnTo>
                    <a:pt x="618134" y="256273"/>
                  </a:lnTo>
                  <a:lnTo>
                    <a:pt x="623163" y="253771"/>
                  </a:lnTo>
                  <a:lnTo>
                    <a:pt x="696023" y="253771"/>
                  </a:lnTo>
                  <a:lnTo>
                    <a:pt x="701052" y="248742"/>
                  </a:lnTo>
                  <a:lnTo>
                    <a:pt x="701052" y="243713"/>
                  </a:lnTo>
                  <a:lnTo>
                    <a:pt x="705562" y="211048"/>
                  </a:lnTo>
                  <a:lnTo>
                    <a:pt x="658342" y="211048"/>
                  </a:lnTo>
                  <a:lnTo>
                    <a:pt x="650329" y="209562"/>
                  </a:lnTo>
                  <a:lnTo>
                    <a:pt x="641377" y="208545"/>
                  </a:lnTo>
                  <a:lnTo>
                    <a:pt x="631483" y="207524"/>
                  </a:lnTo>
                  <a:lnTo>
                    <a:pt x="620649" y="206032"/>
                  </a:lnTo>
                  <a:close/>
                </a:path>
                <a:path w="819150" h="819150">
                  <a:moveTo>
                    <a:pt x="794297" y="47739"/>
                  </a:moveTo>
                  <a:lnTo>
                    <a:pt x="698538" y="47739"/>
                  </a:lnTo>
                  <a:lnTo>
                    <a:pt x="726881" y="53471"/>
                  </a:lnTo>
                  <a:lnTo>
                    <a:pt x="750047" y="69097"/>
                  </a:lnTo>
                  <a:lnTo>
                    <a:pt x="765676" y="92262"/>
                  </a:lnTo>
                  <a:lnTo>
                    <a:pt x="771410" y="120611"/>
                  </a:lnTo>
                  <a:lnTo>
                    <a:pt x="771410" y="700989"/>
                  </a:lnTo>
                  <a:lnTo>
                    <a:pt x="765676" y="729291"/>
                  </a:lnTo>
                  <a:lnTo>
                    <a:pt x="750047" y="752178"/>
                  </a:lnTo>
                  <a:lnTo>
                    <a:pt x="726881" y="767056"/>
                  </a:lnTo>
                  <a:lnTo>
                    <a:pt x="698538" y="771334"/>
                  </a:lnTo>
                  <a:lnTo>
                    <a:pt x="792536" y="771334"/>
                  </a:lnTo>
                  <a:lnTo>
                    <a:pt x="809491" y="747000"/>
                  </a:lnTo>
                  <a:lnTo>
                    <a:pt x="819150" y="700989"/>
                  </a:lnTo>
                  <a:lnTo>
                    <a:pt x="819150" y="120611"/>
                  </a:lnTo>
                  <a:lnTo>
                    <a:pt x="816834" y="96661"/>
                  </a:lnTo>
                  <a:lnTo>
                    <a:pt x="810042" y="74123"/>
                  </a:lnTo>
                  <a:lnTo>
                    <a:pt x="799010" y="53471"/>
                  </a:lnTo>
                  <a:lnTo>
                    <a:pt x="794297" y="47739"/>
                  </a:lnTo>
                  <a:close/>
                </a:path>
                <a:path w="819150" h="819150">
                  <a:moveTo>
                    <a:pt x="680948" y="336677"/>
                  </a:moveTo>
                  <a:lnTo>
                    <a:pt x="673404" y="339191"/>
                  </a:lnTo>
                  <a:lnTo>
                    <a:pt x="684714" y="339191"/>
                  </a:lnTo>
                  <a:lnTo>
                    <a:pt x="680948" y="336677"/>
                  </a:lnTo>
                  <a:close/>
                </a:path>
                <a:path w="819150" h="819150">
                  <a:moveTo>
                    <a:pt x="696023" y="253771"/>
                  </a:moveTo>
                  <a:lnTo>
                    <a:pt x="623163" y="253771"/>
                  </a:lnTo>
                  <a:lnTo>
                    <a:pt x="634391" y="254240"/>
                  </a:lnTo>
                  <a:lnTo>
                    <a:pt x="645147" y="255651"/>
                  </a:lnTo>
                  <a:lnTo>
                    <a:pt x="654960" y="258004"/>
                  </a:lnTo>
                  <a:lnTo>
                    <a:pt x="663359" y="261302"/>
                  </a:lnTo>
                  <a:lnTo>
                    <a:pt x="668388" y="261302"/>
                  </a:lnTo>
                  <a:lnTo>
                    <a:pt x="673417" y="263817"/>
                  </a:lnTo>
                  <a:lnTo>
                    <a:pt x="685977" y="263817"/>
                  </a:lnTo>
                  <a:lnTo>
                    <a:pt x="696023" y="253771"/>
                  </a:lnTo>
                  <a:close/>
                </a:path>
                <a:path w="819150" h="819150">
                  <a:moveTo>
                    <a:pt x="715357" y="143217"/>
                  </a:moveTo>
                  <a:lnTo>
                    <a:pt x="598030" y="143217"/>
                  </a:lnTo>
                  <a:lnTo>
                    <a:pt x="614992" y="143728"/>
                  </a:lnTo>
                  <a:lnTo>
                    <a:pt x="631952" y="145416"/>
                  </a:lnTo>
                  <a:lnTo>
                    <a:pt x="648911" y="148516"/>
                  </a:lnTo>
                  <a:lnTo>
                    <a:pt x="665873" y="153263"/>
                  </a:lnTo>
                  <a:lnTo>
                    <a:pt x="662103" y="184042"/>
                  </a:lnTo>
                  <a:lnTo>
                    <a:pt x="660221" y="198487"/>
                  </a:lnTo>
                  <a:lnTo>
                    <a:pt x="658342" y="211048"/>
                  </a:lnTo>
                  <a:lnTo>
                    <a:pt x="705562" y="211048"/>
                  </a:lnTo>
                  <a:lnTo>
                    <a:pt x="706938" y="201080"/>
                  </a:lnTo>
                  <a:lnTo>
                    <a:pt x="710471" y="175877"/>
                  </a:lnTo>
                  <a:lnTo>
                    <a:pt x="713063" y="158211"/>
                  </a:lnTo>
                  <a:lnTo>
                    <a:pt x="715357" y="1432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107544" y="1084998"/>
              <a:ext cx="3754120" cy="1771650"/>
            </a:xfrm>
            <a:custGeom>
              <a:avLst/>
              <a:gdLst/>
              <a:ahLst/>
              <a:cxnLst/>
              <a:rect l="l" t="t" r="r" b="b"/>
              <a:pathLst>
                <a:path w="3754119" h="1771650">
                  <a:moveTo>
                    <a:pt x="1771650" y="884580"/>
                  </a:moveTo>
                  <a:lnTo>
                    <a:pt x="884555" y="0"/>
                  </a:lnTo>
                  <a:lnTo>
                    <a:pt x="0" y="884580"/>
                  </a:lnTo>
                  <a:lnTo>
                    <a:pt x="884555" y="1771650"/>
                  </a:lnTo>
                  <a:lnTo>
                    <a:pt x="1771650" y="884580"/>
                  </a:lnTo>
                  <a:close/>
                </a:path>
                <a:path w="3754119" h="1771650">
                  <a:moveTo>
                    <a:pt x="3754120" y="884580"/>
                  </a:moveTo>
                  <a:lnTo>
                    <a:pt x="2868295" y="0"/>
                  </a:lnTo>
                  <a:lnTo>
                    <a:pt x="1982470" y="884580"/>
                  </a:lnTo>
                  <a:lnTo>
                    <a:pt x="2868295" y="1771650"/>
                  </a:lnTo>
                  <a:lnTo>
                    <a:pt x="3754120" y="88458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3703173" y="1853971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4">
                  <a:moveTo>
                    <a:pt x="120523" y="0"/>
                  </a:moveTo>
                  <a:lnTo>
                    <a:pt x="25019" y="0"/>
                  </a:lnTo>
                  <a:lnTo>
                    <a:pt x="15805" y="1767"/>
                  </a:lnTo>
                  <a:lnTo>
                    <a:pt x="7794" y="6599"/>
                  </a:lnTo>
                  <a:lnTo>
                    <a:pt x="2141" y="13785"/>
                  </a:lnTo>
                  <a:lnTo>
                    <a:pt x="0" y="22618"/>
                  </a:lnTo>
                  <a:lnTo>
                    <a:pt x="0" y="407073"/>
                  </a:lnTo>
                  <a:lnTo>
                    <a:pt x="1801" y="416257"/>
                  </a:lnTo>
                  <a:lnTo>
                    <a:pt x="6889" y="424029"/>
                  </a:lnTo>
                  <a:lnTo>
                    <a:pt x="14787" y="428974"/>
                  </a:lnTo>
                  <a:lnTo>
                    <a:pt x="25019" y="429679"/>
                  </a:lnTo>
                  <a:lnTo>
                    <a:pt x="120523" y="429679"/>
                  </a:lnTo>
                  <a:lnTo>
                    <a:pt x="129716" y="427913"/>
                  </a:lnTo>
                  <a:lnTo>
                    <a:pt x="137493" y="423086"/>
                  </a:lnTo>
                  <a:lnTo>
                    <a:pt x="142436" y="415904"/>
                  </a:lnTo>
                  <a:lnTo>
                    <a:pt x="143129" y="407073"/>
                  </a:lnTo>
                  <a:lnTo>
                    <a:pt x="143129" y="381939"/>
                  </a:lnTo>
                  <a:lnTo>
                    <a:pt x="47625" y="381939"/>
                  </a:lnTo>
                  <a:lnTo>
                    <a:pt x="47625" y="47752"/>
                  </a:lnTo>
                  <a:lnTo>
                    <a:pt x="143129" y="47752"/>
                  </a:lnTo>
                  <a:lnTo>
                    <a:pt x="143129" y="22618"/>
                  </a:lnTo>
                  <a:lnTo>
                    <a:pt x="141364" y="13433"/>
                  </a:lnTo>
                  <a:lnTo>
                    <a:pt x="136540" y="5661"/>
                  </a:lnTo>
                  <a:lnTo>
                    <a:pt x="129359" y="712"/>
                  </a:lnTo>
                  <a:lnTo>
                    <a:pt x="120523" y="0"/>
                  </a:lnTo>
                  <a:close/>
                </a:path>
                <a:path w="143509" h="429894">
                  <a:moveTo>
                    <a:pt x="143129" y="47752"/>
                  </a:moveTo>
                  <a:lnTo>
                    <a:pt x="95377" y="47752"/>
                  </a:lnTo>
                  <a:lnTo>
                    <a:pt x="95377" y="381939"/>
                  </a:lnTo>
                  <a:lnTo>
                    <a:pt x="143129" y="381939"/>
                  </a:lnTo>
                  <a:lnTo>
                    <a:pt x="143129" y="477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3173" y="1660499"/>
              <a:ext cx="143129" cy="14321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3582524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5960" y="439737"/>
                  </a:moveTo>
                  <a:lnTo>
                    <a:pt x="690118" y="397548"/>
                  </a:lnTo>
                  <a:lnTo>
                    <a:pt x="673303" y="359702"/>
                  </a:lnTo>
                  <a:lnTo>
                    <a:pt x="653884" y="336715"/>
                  </a:lnTo>
                  <a:lnTo>
                    <a:pt x="648208" y="330009"/>
                  </a:lnTo>
                  <a:lnTo>
                    <a:pt x="648208" y="439737"/>
                  </a:lnTo>
                  <a:lnTo>
                    <a:pt x="648208" y="673417"/>
                  </a:lnTo>
                  <a:lnTo>
                    <a:pt x="600456" y="673417"/>
                  </a:lnTo>
                  <a:lnTo>
                    <a:pt x="600456" y="482447"/>
                  </a:lnTo>
                  <a:lnTo>
                    <a:pt x="592963" y="445274"/>
                  </a:lnTo>
                  <a:lnTo>
                    <a:pt x="585851" y="434708"/>
                  </a:lnTo>
                  <a:lnTo>
                    <a:pt x="572528" y="414921"/>
                  </a:lnTo>
                  <a:lnTo>
                    <a:pt x="542213" y="394474"/>
                  </a:lnTo>
                  <a:lnTo>
                    <a:pt x="505079" y="386969"/>
                  </a:lnTo>
                  <a:lnTo>
                    <a:pt x="467868" y="394474"/>
                  </a:lnTo>
                  <a:lnTo>
                    <a:pt x="437515" y="414921"/>
                  </a:lnTo>
                  <a:lnTo>
                    <a:pt x="417068" y="445274"/>
                  </a:lnTo>
                  <a:lnTo>
                    <a:pt x="409575" y="482447"/>
                  </a:lnTo>
                  <a:lnTo>
                    <a:pt x="409575" y="673417"/>
                  </a:lnTo>
                  <a:lnTo>
                    <a:pt x="359283" y="673417"/>
                  </a:lnTo>
                  <a:lnTo>
                    <a:pt x="359283" y="339229"/>
                  </a:lnTo>
                  <a:lnTo>
                    <a:pt x="409575" y="339229"/>
                  </a:lnTo>
                  <a:lnTo>
                    <a:pt x="409575" y="361835"/>
                  </a:lnTo>
                  <a:lnTo>
                    <a:pt x="410502" y="368909"/>
                  </a:lnTo>
                  <a:lnTo>
                    <a:pt x="413321" y="375031"/>
                  </a:lnTo>
                  <a:lnTo>
                    <a:pt x="418033" y="380225"/>
                  </a:lnTo>
                  <a:lnTo>
                    <a:pt x="424688" y="384454"/>
                  </a:lnTo>
                  <a:lnTo>
                    <a:pt x="427101" y="384454"/>
                  </a:lnTo>
                  <a:lnTo>
                    <a:pt x="429641" y="386969"/>
                  </a:lnTo>
                  <a:lnTo>
                    <a:pt x="437134" y="386969"/>
                  </a:lnTo>
                  <a:lnTo>
                    <a:pt x="444754" y="384454"/>
                  </a:lnTo>
                  <a:lnTo>
                    <a:pt x="449707" y="379425"/>
                  </a:lnTo>
                  <a:lnTo>
                    <a:pt x="459740" y="366864"/>
                  </a:lnTo>
                  <a:lnTo>
                    <a:pt x="476580" y="353682"/>
                  </a:lnTo>
                  <a:lnTo>
                    <a:pt x="496227" y="344258"/>
                  </a:lnTo>
                  <a:lnTo>
                    <a:pt x="515353" y="339229"/>
                  </a:lnTo>
                  <a:lnTo>
                    <a:pt x="517753" y="338607"/>
                  </a:lnTo>
                  <a:lnTo>
                    <a:pt x="540258" y="336715"/>
                  </a:lnTo>
                  <a:lnTo>
                    <a:pt x="552831" y="336715"/>
                  </a:lnTo>
                  <a:lnTo>
                    <a:pt x="597357" y="352818"/>
                  </a:lnTo>
                  <a:lnTo>
                    <a:pt x="642239" y="406361"/>
                  </a:lnTo>
                  <a:lnTo>
                    <a:pt x="648208" y="439737"/>
                  </a:lnTo>
                  <a:lnTo>
                    <a:pt x="648208" y="330009"/>
                  </a:lnTo>
                  <a:lnTo>
                    <a:pt x="611085" y="304736"/>
                  </a:lnTo>
                  <a:lnTo>
                    <a:pt x="567817" y="291477"/>
                  </a:lnTo>
                  <a:lnTo>
                    <a:pt x="540258" y="288975"/>
                  </a:lnTo>
                  <a:lnTo>
                    <a:pt x="517715" y="290398"/>
                  </a:lnTo>
                  <a:lnTo>
                    <a:pt x="495935" y="294627"/>
                  </a:lnTo>
                  <a:lnTo>
                    <a:pt x="475564" y="301701"/>
                  </a:lnTo>
                  <a:lnTo>
                    <a:pt x="457327" y="311581"/>
                  </a:lnTo>
                  <a:lnTo>
                    <a:pt x="454088" y="303149"/>
                  </a:lnTo>
                  <a:lnTo>
                    <a:pt x="448513" y="296824"/>
                  </a:lnTo>
                  <a:lnTo>
                    <a:pt x="441045" y="292862"/>
                  </a:lnTo>
                  <a:lnTo>
                    <a:pt x="432181" y="291477"/>
                  </a:lnTo>
                  <a:lnTo>
                    <a:pt x="336677" y="291477"/>
                  </a:lnTo>
                  <a:lnTo>
                    <a:pt x="327431" y="293255"/>
                  </a:lnTo>
                  <a:lnTo>
                    <a:pt x="319379" y="298081"/>
                  </a:lnTo>
                  <a:lnTo>
                    <a:pt x="313690" y="305269"/>
                  </a:lnTo>
                  <a:lnTo>
                    <a:pt x="311531" y="314096"/>
                  </a:lnTo>
                  <a:lnTo>
                    <a:pt x="311531" y="698550"/>
                  </a:lnTo>
                  <a:lnTo>
                    <a:pt x="313334" y="707745"/>
                  </a:lnTo>
                  <a:lnTo>
                    <a:pt x="318427" y="715518"/>
                  </a:lnTo>
                  <a:lnTo>
                    <a:pt x="326364" y="720458"/>
                  </a:lnTo>
                  <a:lnTo>
                    <a:pt x="336677" y="721156"/>
                  </a:lnTo>
                  <a:lnTo>
                    <a:pt x="432181" y="721156"/>
                  </a:lnTo>
                  <a:lnTo>
                    <a:pt x="441413" y="719391"/>
                  </a:lnTo>
                  <a:lnTo>
                    <a:pt x="449465" y="714565"/>
                  </a:lnTo>
                  <a:lnTo>
                    <a:pt x="455155" y="707390"/>
                  </a:lnTo>
                  <a:lnTo>
                    <a:pt x="457327" y="698550"/>
                  </a:lnTo>
                  <a:lnTo>
                    <a:pt x="457327" y="673417"/>
                  </a:lnTo>
                  <a:lnTo>
                    <a:pt x="457327" y="482447"/>
                  </a:lnTo>
                  <a:lnTo>
                    <a:pt x="461251" y="463334"/>
                  </a:lnTo>
                  <a:lnTo>
                    <a:pt x="471766" y="448221"/>
                  </a:lnTo>
                  <a:lnTo>
                    <a:pt x="487006" y="438289"/>
                  </a:lnTo>
                  <a:lnTo>
                    <a:pt x="505079" y="434708"/>
                  </a:lnTo>
                  <a:lnTo>
                    <a:pt x="524154" y="438645"/>
                  </a:lnTo>
                  <a:lnTo>
                    <a:pt x="539280" y="449160"/>
                  </a:lnTo>
                  <a:lnTo>
                    <a:pt x="549236" y="464400"/>
                  </a:lnTo>
                  <a:lnTo>
                    <a:pt x="552831" y="482447"/>
                  </a:lnTo>
                  <a:lnTo>
                    <a:pt x="552831" y="698550"/>
                  </a:lnTo>
                  <a:lnTo>
                    <a:pt x="554583" y="707745"/>
                  </a:lnTo>
                  <a:lnTo>
                    <a:pt x="559409" y="715518"/>
                  </a:lnTo>
                  <a:lnTo>
                    <a:pt x="566597" y="720458"/>
                  </a:lnTo>
                  <a:lnTo>
                    <a:pt x="575437" y="721156"/>
                  </a:lnTo>
                  <a:lnTo>
                    <a:pt x="673354" y="721156"/>
                  </a:lnTo>
                  <a:lnTo>
                    <a:pt x="682536" y="719391"/>
                  </a:lnTo>
                  <a:lnTo>
                    <a:pt x="690321" y="714565"/>
                  </a:lnTo>
                  <a:lnTo>
                    <a:pt x="695261" y="707390"/>
                  </a:lnTo>
                  <a:lnTo>
                    <a:pt x="695960" y="698550"/>
                  </a:lnTo>
                  <a:lnTo>
                    <a:pt x="695960" y="673417"/>
                  </a:lnTo>
                  <a:lnTo>
                    <a:pt x="695960" y="439737"/>
                  </a:lnTo>
                  <a:close/>
                </a:path>
                <a:path w="819150" h="819150">
                  <a:moveTo>
                    <a:pt x="819150" y="123126"/>
                  </a:moveTo>
                  <a:lnTo>
                    <a:pt x="809447" y="76695"/>
                  </a:lnTo>
                  <a:lnTo>
                    <a:pt x="789686" y="47752"/>
                  </a:lnTo>
                  <a:lnTo>
                    <a:pt x="783031" y="38023"/>
                  </a:lnTo>
                  <a:lnTo>
                    <a:pt x="768858" y="28295"/>
                  </a:lnTo>
                  <a:lnTo>
                    <a:pt x="768858" y="123126"/>
                  </a:lnTo>
                  <a:lnTo>
                    <a:pt x="768858" y="698550"/>
                  </a:lnTo>
                  <a:lnTo>
                    <a:pt x="763117" y="726897"/>
                  </a:lnTo>
                  <a:lnTo>
                    <a:pt x="747496" y="750062"/>
                  </a:lnTo>
                  <a:lnTo>
                    <a:pt x="724331" y="765683"/>
                  </a:lnTo>
                  <a:lnTo>
                    <a:pt x="695960" y="771410"/>
                  </a:lnTo>
                  <a:lnTo>
                    <a:pt x="120650" y="771410"/>
                  </a:lnTo>
                  <a:lnTo>
                    <a:pt x="92265" y="765683"/>
                  </a:lnTo>
                  <a:lnTo>
                    <a:pt x="69100" y="750062"/>
                  </a:lnTo>
                  <a:lnTo>
                    <a:pt x="53479" y="726897"/>
                  </a:lnTo>
                  <a:lnTo>
                    <a:pt x="47752" y="698550"/>
                  </a:lnTo>
                  <a:lnTo>
                    <a:pt x="47752" y="123126"/>
                  </a:lnTo>
                  <a:lnTo>
                    <a:pt x="53479" y="94754"/>
                  </a:lnTo>
                  <a:lnTo>
                    <a:pt x="69100" y="71310"/>
                  </a:lnTo>
                  <a:lnTo>
                    <a:pt x="92265" y="54940"/>
                  </a:lnTo>
                  <a:lnTo>
                    <a:pt x="120650" y="47752"/>
                  </a:lnTo>
                  <a:lnTo>
                    <a:pt x="695960" y="47752"/>
                  </a:lnTo>
                  <a:lnTo>
                    <a:pt x="724331" y="53530"/>
                  </a:lnTo>
                  <a:lnTo>
                    <a:pt x="747496" y="69430"/>
                  </a:lnTo>
                  <a:lnTo>
                    <a:pt x="763117" y="93332"/>
                  </a:lnTo>
                  <a:lnTo>
                    <a:pt x="768858" y="123126"/>
                  </a:lnTo>
                  <a:lnTo>
                    <a:pt x="768858" y="28295"/>
                  </a:lnTo>
                  <a:lnTo>
                    <a:pt x="743864" y="11125"/>
                  </a:lnTo>
                  <a:lnTo>
                    <a:pt x="695960" y="0"/>
                  </a:lnTo>
                  <a:lnTo>
                    <a:pt x="120650" y="0"/>
                  </a:lnTo>
                  <a:lnTo>
                    <a:pt x="74193" y="9702"/>
                  </a:lnTo>
                  <a:lnTo>
                    <a:pt x="35788" y="36131"/>
                  </a:lnTo>
                  <a:lnTo>
                    <a:pt x="9652" y="75272"/>
                  </a:lnTo>
                  <a:lnTo>
                    <a:pt x="0" y="123126"/>
                  </a:lnTo>
                  <a:lnTo>
                    <a:pt x="0" y="698550"/>
                  </a:lnTo>
                  <a:lnTo>
                    <a:pt x="9652" y="744956"/>
                  </a:lnTo>
                  <a:lnTo>
                    <a:pt x="35788" y="783348"/>
                  </a:lnTo>
                  <a:lnTo>
                    <a:pt x="74193" y="809498"/>
                  </a:lnTo>
                  <a:lnTo>
                    <a:pt x="120650" y="819150"/>
                  </a:lnTo>
                  <a:lnTo>
                    <a:pt x="695960" y="819150"/>
                  </a:lnTo>
                  <a:lnTo>
                    <a:pt x="742442" y="809498"/>
                  </a:lnTo>
                  <a:lnTo>
                    <a:pt x="781126" y="783348"/>
                  </a:lnTo>
                  <a:lnTo>
                    <a:pt x="789482" y="771410"/>
                  </a:lnTo>
                  <a:lnTo>
                    <a:pt x="808024" y="744956"/>
                  </a:lnTo>
                  <a:lnTo>
                    <a:pt x="819150" y="698550"/>
                  </a:lnTo>
                  <a:lnTo>
                    <a:pt x="819150" y="123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1124997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82" y="0"/>
                  </a:moveTo>
                  <a:lnTo>
                    <a:pt x="0" y="884580"/>
                  </a:lnTo>
                  <a:lnTo>
                    <a:pt x="887082" y="1771650"/>
                  </a:lnTo>
                  <a:lnTo>
                    <a:pt x="1771599" y="884580"/>
                  </a:lnTo>
                  <a:lnTo>
                    <a:pt x="88708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1605006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577926" y="409536"/>
                  </a:moveTo>
                  <a:lnTo>
                    <a:pt x="571906" y="364794"/>
                  </a:lnTo>
                  <a:lnTo>
                    <a:pt x="554926" y="324586"/>
                  </a:lnTo>
                  <a:lnTo>
                    <a:pt x="530186" y="292557"/>
                  </a:lnTo>
                  <a:lnTo>
                    <a:pt x="530186" y="409536"/>
                  </a:lnTo>
                  <a:lnTo>
                    <a:pt x="520877" y="455942"/>
                  </a:lnTo>
                  <a:lnTo>
                    <a:pt x="495312" y="494334"/>
                  </a:lnTo>
                  <a:lnTo>
                    <a:pt x="457034" y="520484"/>
                  </a:lnTo>
                  <a:lnTo>
                    <a:pt x="409575" y="530136"/>
                  </a:lnTo>
                  <a:lnTo>
                    <a:pt x="363156" y="520839"/>
                  </a:lnTo>
                  <a:lnTo>
                    <a:pt x="324764" y="495287"/>
                  </a:lnTo>
                  <a:lnTo>
                    <a:pt x="298615" y="457009"/>
                  </a:lnTo>
                  <a:lnTo>
                    <a:pt x="288963" y="409536"/>
                  </a:lnTo>
                  <a:lnTo>
                    <a:pt x="298259" y="363181"/>
                  </a:lnTo>
                  <a:lnTo>
                    <a:pt x="323824" y="325069"/>
                  </a:lnTo>
                  <a:lnTo>
                    <a:pt x="362102" y="299669"/>
                  </a:lnTo>
                  <a:lnTo>
                    <a:pt x="409575" y="291452"/>
                  </a:lnTo>
                  <a:lnTo>
                    <a:pt x="455980" y="300723"/>
                  </a:lnTo>
                  <a:lnTo>
                    <a:pt x="494372" y="326009"/>
                  </a:lnTo>
                  <a:lnTo>
                    <a:pt x="520522" y="363537"/>
                  </a:lnTo>
                  <a:lnTo>
                    <a:pt x="530186" y="409536"/>
                  </a:lnTo>
                  <a:lnTo>
                    <a:pt x="530186" y="292557"/>
                  </a:lnTo>
                  <a:lnTo>
                    <a:pt x="494538" y="264185"/>
                  </a:lnTo>
                  <a:lnTo>
                    <a:pt x="454317" y="247218"/>
                  </a:lnTo>
                  <a:lnTo>
                    <a:pt x="409575" y="241198"/>
                  </a:lnTo>
                  <a:lnTo>
                    <a:pt x="364820" y="247218"/>
                  </a:lnTo>
                  <a:lnTo>
                    <a:pt x="324599" y="264185"/>
                  </a:lnTo>
                  <a:lnTo>
                    <a:pt x="290525" y="290512"/>
                  </a:lnTo>
                  <a:lnTo>
                    <a:pt x="264198" y="324586"/>
                  </a:lnTo>
                  <a:lnTo>
                    <a:pt x="247218" y="364794"/>
                  </a:lnTo>
                  <a:lnTo>
                    <a:pt x="241211" y="409536"/>
                  </a:lnTo>
                  <a:lnTo>
                    <a:pt x="247218" y="454291"/>
                  </a:lnTo>
                  <a:lnTo>
                    <a:pt x="264198" y="494499"/>
                  </a:lnTo>
                  <a:lnTo>
                    <a:pt x="290525" y="528574"/>
                  </a:lnTo>
                  <a:lnTo>
                    <a:pt x="324599" y="554901"/>
                  </a:lnTo>
                  <a:lnTo>
                    <a:pt x="364820" y="571868"/>
                  </a:lnTo>
                  <a:lnTo>
                    <a:pt x="409575" y="577875"/>
                  </a:lnTo>
                  <a:lnTo>
                    <a:pt x="454317" y="571868"/>
                  </a:lnTo>
                  <a:lnTo>
                    <a:pt x="494538" y="554901"/>
                  </a:lnTo>
                  <a:lnTo>
                    <a:pt x="526580" y="530136"/>
                  </a:lnTo>
                  <a:lnTo>
                    <a:pt x="528612" y="528574"/>
                  </a:lnTo>
                  <a:lnTo>
                    <a:pt x="554926" y="494499"/>
                  </a:lnTo>
                  <a:lnTo>
                    <a:pt x="571906" y="454291"/>
                  </a:lnTo>
                  <a:lnTo>
                    <a:pt x="577926" y="409536"/>
                  </a:lnTo>
                  <a:close/>
                </a:path>
                <a:path w="819150" h="819150">
                  <a:moveTo>
                    <a:pt x="723658" y="218592"/>
                  </a:moveTo>
                  <a:lnTo>
                    <a:pt x="713955" y="172199"/>
                  </a:lnTo>
                  <a:lnTo>
                    <a:pt x="695756" y="145732"/>
                  </a:lnTo>
                  <a:lnTo>
                    <a:pt x="687539" y="133794"/>
                  </a:lnTo>
                  <a:lnTo>
                    <a:pt x="673404" y="124371"/>
                  </a:lnTo>
                  <a:lnTo>
                    <a:pt x="673404" y="218592"/>
                  </a:lnTo>
                  <a:lnTo>
                    <a:pt x="673404" y="602996"/>
                  </a:lnTo>
                  <a:lnTo>
                    <a:pt x="667664" y="631355"/>
                  </a:lnTo>
                  <a:lnTo>
                    <a:pt x="652043" y="654519"/>
                  </a:lnTo>
                  <a:lnTo>
                    <a:pt x="628878" y="670140"/>
                  </a:lnTo>
                  <a:lnTo>
                    <a:pt x="600532" y="675868"/>
                  </a:lnTo>
                  <a:lnTo>
                    <a:pt x="216090" y="675868"/>
                  </a:lnTo>
                  <a:lnTo>
                    <a:pt x="187731" y="670140"/>
                  </a:lnTo>
                  <a:lnTo>
                    <a:pt x="164566" y="654519"/>
                  </a:lnTo>
                  <a:lnTo>
                    <a:pt x="148945" y="631355"/>
                  </a:lnTo>
                  <a:lnTo>
                    <a:pt x="143217" y="602996"/>
                  </a:lnTo>
                  <a:lnTo>
                    <a:pt x="143217" y="218592"/>
                  </a:lnTo>
                  <a:lnTo>
                    <a:pt x="148945" y="190258"/>
                  </a:lnTo>
                  <a:lnTo>
                    <a:pt x="164566" y="167093"/>
                  </a:lnTo>
                  <a:lnTo>
                    <a:pt x="187731" y="151472"/>
                  </a:lnTo>
                  <a:lnTo>
                    <a:pt x="216090" y="145732"/>
                  </a:lnTo>
                  <a:lnTo>
                    <a:pt x="600532" y="145732"/>
                  </a:lnTo>
                  <a:lnTo>
                    <a:pt x="628878" y="151472"/>
                  </a:lnTo>
                  <a:lnTo>
                    <a:pt x="652043" y="167093"/>
                  </a:lnTo>
                  <a:lnTo>
                    <a:pt x="667664" y="190258"/>
                  </a:lnTo>
                  <a:lnTo>
                    <a:pt x="673404" y="218592"/>
                  </a:lnTo>
                  <a:lnTo>
                    <a:pt x="673404" y="124371"/>
                  </a:lnTo>
                  <a:lnTo>
                    <a:pt x="648385" y="107657"/>
                  </a:lnTo>
                  <a:lnTo>
                    <a:pt x="600532" y="97993"/>
                  </a:lnTo>
                  <a:lnTo>
                    <a:pt x="216090" y="97993"/>
                  </a:lnTo>
                  <a:lnTo>
                    <a:pt x="169672" y="107657"/>
                  </a:lnTo>
                  <a:lnTo>
                    <a:pt x="131279" y="133794"/>
                  </a:lnTo>
                  <a:lnTo>
                    <a:pt x="105130" y="172199"/>
                  </a:lnTo>
                  <a:lnTo>
                    <a:pt x="95478" y="218592"/>
                  </a:lnTo>
                  <a:lnTo>
                    <a:pt x="95478" y="602996"/>
                  </a:lnTo>
                  <a:lnTo>
                    <a:pt x="105130" y="649401"/>
                  </a:lnTo>
                  <a:lnTo>
                    <a:pt x="131279" y="687793"/>
                  </a:lnTo>
                  <a:lnTo>
                    <a:pt x="169672" y="713943"/>
                  </a:lnTo>
                  <a:lnTo>
                    <a:pt x="216090" y="723595"/>
                  </a:lnTo>
                  <a:lnTo>
                    <a:pt x="600532" y="723595"/>
                  </a:lnTo>
                  <a:lnTo>
                    <a:pt x="646976" y="713943"/>
                  </a:lnTo>
                  <a:lnTo>
                    <a:pt x="685647" y="687793"/>
                  </a:lnTo>
                  <a:lnTo>
                    <a:pt x="712546" y="649401"/>
                  </a:lnTo>
                  <a:lnTo>
                    <a:pt x="723658" y="602996"/>
                  </a:lnTo>
                  <a:lnTo>
                    <a:pt x="723658" y="218592"/>
                  </a:lnTo>
                  <a:close/>
                </a:path>
                <a:path w="819150" h="819150">
                  <a:moveTo>
                    <a:pt x="819150" y="120611"/>
                  </a:moveTo>
                  <a:lnTo>
                    <a:pt x="809840" y="74206"/>
                  </a:lnTo>
                  <a:lnTo>
                    <a:pt x="792226" y="47739"/>
                  </a:lnTo>
                  <a:lnTo>
                    <a:pt x="784275" y="35814"/>
                  </a:lnTo>
                  <a:lnTo>
                    <a:pt x="771398" y="27025"/>
                  </a:lnTo>
                  <a:lnTo>
                    <a:pt x="771398" y="120611"/>
                  </a:lnTo>
                  <a:lnTo>
                    <a:pt x="771398" y="700989"/>
                  </a:lnTo>
                  <a:lnTo>
                    <a:pt x="765657" y="729297"/>
                  </a:lnTo>
                  <a:lnTo>
                    <a:pt x="750036" y="752182"/>
                  </a:lnTo>
                  <a:lnTo>
                    <a:pt x="726871" y="767067"/>
                  </a:lnTo>
                  <a:lnTo>
                    <a:pt x="698538" y="771334"/>
                  </a:lnTo>
                  <a:lnTo>
                    <a:pt x="120611" y="771334"/>
                  </a:lnTo>
                  <a:lnTo>
                    <a:pt x="92252" y="765644"/>
                  </a:lnTo>
                  <a:lnTo>
                    <a:pt x="69088" y="750303"/>
                  </a:lnTo>
                  <a:lnTo>
                    <a:pt x="53467" y="727887"/>
                  </a:lnTo>
                  <a:lnTo>
                    <a:pt x="47739" y="700989"/>
                  </a:lnTo>
                  <a:lnTo>
                    <a:pt x="47739" y="120611"/>
                  </a:lnTo>
                  <a:lnTo>
                    <a:pt x="53467" y="92265"/>
                  </a:lnTo>
                  <a:lnTo>
                    <a:pt x="69088" y="69100"/>
                  </a:lnTo>
                  <a:lnTo>
                    <a:pt x="92252" y="53479"/>
                  </a:lnTo>
                  <a:lnTo>
                    <a:pt x="120611" y="47739"/>
                  </a:lnTo>
                  <a:lnTo>
                    <a:pt x="698538" y="47739"/>
                  </a:lnTo>
                  <a:lnTo>
                    <a:pt x="726871" y="53479"/>
                  </a:lnTo>
                  <a:lnTo>
                    <a:pt x="750036" y="69100"/>
                  </a:lnTo>
                  <a:lnTo>
                    <a:pt x="765657" y="92265"/>
                  </a:lnTo>
                  <a:lnTo>
                    <a:pt x="771398" y="120611"/>
                  </a:lnTo>
                  <a:lnTo>
                    <a:pt x="771398" y="27025"/>
                  </a:lnTo>
                  <a:lnTo>
                    <a:pt x="745998" y="9664"/>
                  </a:lnTo>
                  <a:lnTo>
                    <a:pt x="698538" y="0"/>
                  </a:lnTo>
                  <a:lnTo>
                    <a:pt x="120611" y="0"/>
                  </a:lnTo>
                  <a:lnTo>
                    <a:pt x="74193" y="9309"/>
                  </a:lnTo>
                  <a:lnTo>
                    <a:pt x="35801" y="34874"/>
                  </a:lnTo>
                  <a:lnTo>
                    <a:pt x="9652" y="73152"/>
                  </a:lnTo>
                  <a:lnTo>
                    <a:pt x="0" y="120611"/>
                  </a:lnTo>
                  <a:lnTo>
                    <a:pt x="0" y="700989"/>
                  </a:lnTo>
                  <a:lnTo>
                    <a:pt x="9296" y="747356"/>
                  </a:lnTo>
                  <a:lnTo>
                    <a:pt x="34848" y="785482"/>
                  </a:lnTo>
                  <a:lnTo>
                    <a:pt x="73139" y="810882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3" y="809815"/>
                  </a:lnTo>
                  <a:lnTo>
                    <a:pt x="783336" y="784529"/>
                  </a:lnTo>
                  <a:lnTo>
                    <a:pt x="809485" y="747001"/>
                  </a:lnTo>
                  <a:lnTo>
                    <a:pt x="819150" y="700989"/>
                  </a:lnTo>
                  <a:lnTo>
                    <a:pt x="819150" y="120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5193" y="1755965"/>
              <a:ext cx="95478" cy="9798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5647162" y="1635023"/>
              <a:ext cx="657225" cy="671830"/>
            </a:xfrm>
            <a:custGeom>
              <a:avLst/>
              <a:gdLst/>
              <a:ahLst/>
              <a:cxnLst/>
              <a:rect l="l" t="t" r="r" b="b"/>
              <a:pathLst>
                <a:path w="657225" h="671830">
                  <a:moveTo>
                    <a:pt x="195707" y="0"/>
                  </a:moveTo>
                  <a:lnTo>
                    <a:pt x="0" y="0"/>
                  </a:lnTo>
                  <a:lnTo>
                    <a:pt x="256667" y="373341"/>
                  </a:lnTo>
                  <a:lnTo>
                    <a:pt x="0" y="671512"/>
                  </a:lnTo>
                  <a:lnTo>
                    <a:pt x="58039" y="671512"/>
                  </a:lnTo>
                  <a:lnTo>
                    <a:pt x="282321" y="410794"/>
                  </a:lnTo>
                  <a:lnTo>
                    <a:pt x="335661" y="410794"/>
                  </a:lnTo>
                  <a:lnTo>
                    <a:pt x="78867" y="43637"/>
                  </a:lnTo>
                  <a:lnTo>
                    <a:pt x="225696" y="43637"/>
                  </a:lnTo>
                  <a:lnTo>
                    <a:pt x="195707" y="0"/>
                  </a:lnTo>
                  <a:close/>
                </a:path>
                <a:path w="657225" h="671830">
                  <a:moveTo>
                    <a:pt x="335661" y="410794"/>
                  </a:moveTo>
                  <a:lnTo>
                    <a:pt x="282321" y="410794"/>
                  </a:lnTo>
                  <a:lnTo>
                    <a:pt x="461518" y="671512"/>
                  </a:lnTo>
                  <a:lnTo>
                    <a:pt x="657225" y="671512"/>
                  </a:lnTo>
                  <a:lnTo>
                    <a:pt x="628598" y="629856"/>
                  </a:lnTo>
                  <a:lnTo>
                    <a:pt x="488823" y="629856"/>
                  </a:lnTo>
                  <a:lnTo>
                    <a:pt x="335661" y="410794"/>
                  </a:lnTo>
                  <a:close/>
                </a:path>
                <a:path w="657225" h="671830">
                  <a:moveTo>
                    <a:pt x="225696" y="43637"/>
                  </a:moveTo>
                  <a:lnTo>
                    <a:pt x="168021" y="43637"/>
                  </a:lnTo>
                  <a:lnTo>
                    <a:pt x="400847" y="376643"/>
                  </a:lnTo>
                  <a:lnTo>
                    <a:pt x="577850" y="629856"/>
                  </a:lnTo>
                  <a:lnTo>
                    <a:pt x="628598" y="629856"/>
                  </a:lnTo>
                  <a:lnTo>
                    <a:pt x="391160" y="284340"/>
                  </a:lnTo>
                  <a:lnTo>
                    <a:pt x="423394" y="246888"/>
                  </a:lnTo>
                  <a:lnTo>
                    <a:pt x="365379" y="246888"/>
                  </a:lnTo>
                  <a:lnTo>
                    <a:pt x="225696" y="43637"/>
                  </a:lnTo>
                  <a:close/>
                </a:path>
                <a:path w="657225" h="671830">
                  <a:moveTo>
                    <a:pt x="635889" y="0"/>
                  </a:moveTo>
                  <a:lnTo>
                    <a:pt x="577850" y="0"/>
                  </a:lnTo>
                  <a:lnTo>
                    <a:pt x="365379" y="246888"/>
                  </a:lnTo>
                  <a:lnTo>
                    <a:pt x="423394" y="246888"/>
                  </a:lnTo>
                  <a:lnTo>
                    <a:pt x="6358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247855" y="1799120"/>
            <a:ext cx="6071870" cy="20142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50" spc="370"/>
              <a:t>Thanks!</a:t>
            </a:r>
            <a:endParaRPr sz="13050"/>
          </a:p>
        </p:txBody>
      </p:sp>
      <p:sp>
        <p:nvSpPr>
          <p:cNvPr id="16" name="object 16" descr=""/>
          <p:cNvSpPr txBox="1"/>
          <p:nvPr/>
        </p:nvSpPr>
        <p:spPr>
          <a:xfrm>
            <a:off x="2738834" y="4456239"/>
            <a:ext cx="5106035" cy="3577590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algn="ctr" marL="12700" marR="5080">
              <a:lnSpc>
                <a:spcPts val="5250"/>
              </a:lnSpc>
              <a:spcBef>
                <a:spcPts val="1150"/>
              </a:spcBef>
            </a:pPr>
            <a:r>
              <a:rPr dirty="0" sz="5250" spc="500">
                <a:solidFill>
                  <a:srgbClr val="FFFFFF"/>
                </a:solidFill>
                <a:latin typeface="Cambria"/>
                <a:cs typeface="Cambria"/>
              </a:rPr>
              <a:t>Do</a:t>
            </a:r>
            <a:r>
              <a:rPr dirty="0" sz="5250" spc="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250" spc="195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dirty="0" sz="5250" spc="18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250" spc="125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dirty="0" sz="5250" spc="18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250" spc="135">
                <a:solidFill>
                  <a:srgbClr val="FFFFFF"/>
                </a:solidFill>
                <a:latin typeface="Cambria"/>
                <a:cs typeface="Cambria"/>
              </a:rPr>
              <a:t>any </a:t>
            </a:r>
            <a:r>
              <a:rPr dirty="0" sz="5250" spc="180">
                <a:solidFill>
                  <a:srgbClr val="FFFFFF"/>
                </a:solidFill>
                <a:latin typeface="Cambria"/>
                <a:cs typeface="Cambria"/>
              </a:rPr>
              <a:t>questions?</a:t>
            </a:r>
            <a:endParaRPr sz="5250">
              <a:latin typeface="Cambria"/>
              <a:cs typeface="Cambria"/>
            </a:endParaRPr>
          </a:p>
          <a:p>
            <a:pPr algn="ctr" marL="2540">
              <a:lnSpc>
                <a:spcPts val="3365"/>
              </a:lnSpc>
              <a:spcBef>
                <a:spcPts val="3525"/>
              </a:spcBef>
            </a:pPr>
            <a:r>
              <a:rPr dirty="0" sz="3050" spc="65">
                <a:solidFill>
                  <a:srgbClr val="FFFFFF"/>
                </a:solidFill>
                <a:latin typeface="Arial MT"/>
                <a:cs typeface="Arial MT"/>
                <a:hlinkClick r:id="rId4"/>
              </a:rPr>
              <a:t>youremail@email.com</a:t>
            </a:r>
            <a:endParaRPr sz="3050">
              <a:latin typeface="Arial MT"/>
              <a:cs typeface="Arial MT"/>
            </a:endParaRPr>
          </a:p>
          <a:p>
            <a:pPr algn="ctr" marL="1905">
              <a:lnSpc>
                <a:spcPts val="3075"/>
              </a:lnSpc>
            </a:pPr>
            <a:r>
              <a:rPr dirty="0" sz="3050">
                <a:solidFill>
                  <a:srgbClr val="FFFFFF"/>
                </a:solidFill>
                <a:latin typeface="Arial MT"/>
                <a:cs typeface="Arial MT"/>
              </a:rPr>
              <a:t>+91</a:t>
            </a:r>
            <a:r>
              <a:rPr dirty="0" sz="305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50" spc="50">
                <a:solidFill>
                  <a:srgbClr val="FFFFFF"/>
                </a:solidFill>
                <a:latin typeface="Arial MT"/>
                <a:cs typeface="Arial MT"/>
              </a:rPr>
              <a:t>620</a:t>
            </a:r>
            <a:r>
              <a:rPr dirty="0" sz="305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50" spc="50">
                <a:solidFill>
                  <a:srgbClr val="FFFFFF"/>
                </a:solidFill>
                <a:latin typeface="Arial MT"/>
                <a:cs typeface="Arial MT"/>
              </a:rPr>
              <a:t>421</a:t>
            </a:r>
            <a:r>
              <a:rPr dirty="0" sz="305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50" spc="25">
                <a:solidFill>
                  <a:srgbClr val="FFFFFF"/>
                </a:solidFill>
                <a:latin typeface="Arial MT"/>
                <a:cs typeface="Arial MT"/>
              </a:rPr>
              <a:t>838</a:t>
            </a:r>
            <a:endParaRPr sz="3050">
              <a:latin typeface="Arial MT"/>
              <a:cs typeface="Arial MT"/>
            </a:endParaRPr>
          </a:p>
          <a:p>
            <a:pPr algn="ctr" marL="488315" marR="477520">
              <a:lnSpc>
                <a:spcPts val="3080"/>
              </a:lnSpc>
              <a:spcBef>
                <a:spcPts val="295"/>
              </a:spcBef>
            </a:pPr>
            <a:r>
              <a:rPr dirty="0" sz="3050" spc="100">
                <a:solidFill>
                  <a:srgbClr val="FFFFFF"/>
                </a:solidFill>
                <a:latin typeface="Arial MT"/>
                <a:cs typeface="Arial MT"/>
                <a:hlinkClick r:id="rId5"/>
              </a:rPr>
              <a:t>www.yourwebsite.com</a:t>
            </a:r>
            <a:r>
              <a:rPr dirty="0" sz="3050" spc="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50" spc="75">
                <a:solidFill>
                  <a:srgbClr val="FFFFFF"/>
                </a:solidFill>
                <a:latin typeface="Arial MT"/>
                <a:cs typeface="Arial MT"/>
              </a:rPr>
              <a:t>@yourusername</a:t>
            </a:r>
            <a:endParaRPr sz="3050">
              <a:latin typeface="Arial MT"/>
              <a:cs typeface="Arial MT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2287523" y="4336212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5" y="0"/>
                </a:moveTo>
                <a:lnTo>
                  <a:pt x="0" y="0"/>
                </a:lnTo>
                <a:lnTo>
                  <a:pt x="0" y="95250"/>
                </a:lnTo>
                <a:lnTo>
                  <a:pt x="6029325" y="95250"/>
                </a:lnTo>
                <a:lnTo>
                  <a:pt x="60293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991972" y="1715072"/>
            <a:ext cx="4923155" cy="1261745"/>
          </a:xfrm>
          <a:prstGeom prst="rect"/>
        </p:spPr>
        <p:txBody>
          <a:bodyPr wrap="square" lIns="0" tIns="124460" rIns="0" bIns="0" rtlCol="0" vert="horz">
            <a:spAutoFit/>
          </a:bodyPr>
          <a:lstStyle/>
          <a:p>
            <a:pPr marL="827405" marR="5080" indent="-815340">
              <a:lnSpc>
                <a:spcPts val="4430"/>
              </a:lnSpc>
              <a:spcBef>
                <a:spcPts val="980"/>
              </a:spcBef>
            </a:pPr>
            <a:r>
              <a:rPr dirty="0" spc="180"/>
              <a:t>Introducing the</a:t>
            </a:r>
            <a:r>
              <a:rPr dirty="0" spc="185"/>
              <a:t> </a:t>
            </a:r>
            <a:r>
              <a:rPr dirty="0" spc="405"/>
              <a:t>N- </a:t>
            </a:r>
            <a:r>
              <a:rPr dirty="0" spc="285"/>
              <a:t>Queen</a:t>
            </a:r>
            <a:r>
              <a:rPr dirty="0" spc="175"/>
              <a:t> </a:t>
            </a:r>
            <a:r>
              <a:rPr dirty="0" spc="185"/>
              <a:t>Problem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13322935" y="3509733"/>
            <a:ext cx="4566920" cy="1503680"/>
            <a:chOff x="13322935" y="3509733"/>
            <a:chExt cx="4566920" cy="150368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22935" y="3509733"/>
              <a:ext cx="2845435" cy="35679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4457426" y="4754194"/>
              <a:ext cx="3432810" cy="259079"/>
            </a:xfrm>
            <a:custGeom>
              <a:avLst/>
              <a:gdLst/>
              <a:ahLst/>
              <a:cxnLst/>
              <a:rect l="l" t="t" r="r" b="b"/>
              <a:pathLst>
                <a:path w="3432809" h="259079">
                  <a:moveTo>
                    <a:pt x="205613" y="0"/>
                  </a:moveTo>
                  <a:lnTo>
                    <a:pt x="164592" y="0"/>
                  </a:lnTo>
                  <a:lnTo>
                    <a:pt x="164592" y="156133"/>
                  </a:lnTo>
                  <a:lnTo>
                    <a:pt x="164719" y="163918"/>
                  </a:lnTo>
                  <a:lnTo>
                    <a:pt x="165227" y="180657"/>
                  </a:lnTo>
                  <a:lnTo>
                    <a:pt x="165608" y="188493"/>
                  </a:lnTo>
                  <a:lnTo>
                    <a:pt x="165862" y="195732"/>
                  </a:lnTo>
                  <a:lnTo>
                    <a:pt x="165989" y="196240"/>
                  </a:lnTo>
                  <a:lnTo>
                    <a:pt x="165989" y="197231"/>
                  </a:lnTo>
                  <a:lnTo>
                    <a:pt x="43561" y="0"/>
                  </a:lnTo>
                  <a:lnTo>
                    <a:pt x="0" y="0"/>
                  </a:lnTo>
                  <a:lnTo>
                    <a:pt x="0" y="259029"/>
                  </a:lnTo>
                  <a:lnTo>
                    <a:pt x="40640" y="259029"/>
                  </a:lnTo>
                  <a:lnTo>
                    <a:pt x="40640" y="102997"/>
                  </a:lnTo>
                  <a:lnTo>
                    <a:pt x="40513" y="94907"/>
                  </a:lnTo>
                  <a:lnTo>
                    <a:pt x="40005" y="79057"/>
                  </a:lnTo>
                  <a:lnTo>
                    <a:pt x="39624" y="71602"/>
                  </a:lnTo>
                  <a:lnTo>
                    <a:pt x="39116" y="64630"/>
                  </a:lnTo>
                  <a:lnTo>
                    <a:pt x="39116" y="63550"/>
                  </a:lnTo>
                  <a:lnTo>
                    <a:pt x="38862" y="61493"/>
                  </a:lnTo>
                  <a:lnTo>
                    <a:pt x="161798" y="259029"/>
                  </a:lnTo>
                  <a:lnTo>
                    <a:pt x="205613" y="259029"/>
                  </a:lnTo>
                  <a:lnTo>
                    <a:pt x="205613" y="0"/>
                  </a:lnTo>
                  <a:close/>
                </a:path>
                <a:path w="3432809" h="259079">
                  <a:moveTo>
                    <a:pt x="2816479" y="0"/>
                  </a:moveTo>
                  <a:lnTo>
                    <a:pt x="2775458" y="0"/>
                  </a:lnTo>
                  <a:lnTo>
                    <a:pt x="2775458" y="156133"/>
                  </a:lnTo>
                  <a:lnTo>
                    <a:pt x="2775585" y="163918"/>
                  </a:lnTo>
                  <a:lnTo>
                    <a:pt x="2775839" y="172288"/>
                  </a:lnTo>
                  <a:lnTo>
                    <a:pt x="2776220" y="180657"/>
                  </a:lnTo>
                  <a:lnTo>
                    <a:pt x="2776474" y="188480"/>
                  </a:lnTo>
                  <a:lnTo>
                    <a:pt x="2776855" y="195732"/>
                  </a:lnTo>
                  <a:lnTo>
                    <a:pt x="2776855" y="197231"/>
                  </a:lnTo>
                  <a:lnTo>
                    <a:pt x="2692590" y="61493"/>
                  </a:lnTo>
                  <a:lnTo>
                    <a:pt x="2654427" y="0"/>
                  </a:lnTo>
                  <a:lnTo>
                    <a:pt x="2610866" y="0"/>
                  </a:lnTo>
                  <a:lnTo>
                    <a:pt x="2610866" y="259016"/>
                  </a:lnTo>
                  <a:lnTo>
                    <a:pt x="2651506" y="259016"/>
                  </a:lnTo>
                  <a:lnTo>
                    <a:pt x="2651506" y="102997"/>
                  </a:lnTo>
                  <a:lnTo>
                    <a:pt x="2651379" y="94907"/>
                  </a:lnTo>
                  <a:lnTo>
                    <a:pt x="2650871" y="79057"/>
                  </a:lnTo>
                  <a:lnTo>
                    <a:pt x="2650490" y="71602"/>
                  </a:lnTo>
                  <a:lnTo>
                    <a:pt x="2650109" y="64630"/>
                  </a:lnTo>
                  <a:lnTo>
                    <a:pt x="2649728" y="61493"/>
                  </a:lnTo>
                  <a:lnTo>
                    <a:pt x="2772664" y="259016"/>
                  </a:lnTo>
                  <a:lnTo>
                    <a:pt x="2816479" y="259016"/>
                  </a:lnTo>
                  <a:lnTo>
                    <a:pt x="2816479" y="197231"/>
                  </a:lnTo>
                  <a:lnTo>
                    <a:pt x="2816479" y="0"/>
                  </a:lnTo>
                  <a:close/>
                </a:path>
                <a:path w="3432809" h="259079">
                  <a:moveTo>
                    <a:pt x="3118485" y="259016"/>
                  </a:moveTo>
                  <a:lnTo>
                    <a:pt x="3069018" y="189611"/>
                  </a:lnTo>
                  <a:lnTo>
                    <a:pt x="3046476" y="157975"/>
                  </a:lnTo>
                  <a:lnTo>
                    <a:pt x="3068815" y="126415"/>
                  </a:lnTo>
                  <a:lnTo>
                    <a:pt x="3114929" y="61277"/>
                  </a:lnTo>
                  <a:lnTo>
                    <a:pt x="3065907" y="61277"/>
                  </a:lnTo>
                  <a:lnTo>
                    <a:pt x="3021457" y="126415"/>
                  </a:lnTo>
                  <a:lnTo>
                    <a:pt x="2976880" y="61277"/>
                  </a:lnTo>
                  <a:lnTo>
                    <a:pt x="2927604" y="61277"/>
                  </a:lnTo>
                  <a:lnTo>
                    <a:pt x="2996057" y="157975"/>
                  </a:lnTo>
                  <a:lnTo>
                    <a:pt x="2924556" y="259016"/>
                  </a:lnTo>
                  <a:lnTo>
                    <a:pt x="2973578" y="259016"/>
                  </a:lnTo>
                  <a:lnTo>
                    <a:pt x="3021457" y="189611"/>
                  </a:lnTo>
                  <a:lnTo>
                    <a:pt x="3069082" y="259016"/>
                  </a:lnTo>
                  <a:lnTo>
                    <a:pt x="3118485" y="259016"/>
                  </a:lnTo>
                  <a:close/>
                </a:path>
                <a:path w="3432809" h="259079">
                  <a:moveTo>
                    <a:pt x="3432302" y="0"/>
                  </a:moveTo>
                  <a:lnTo>
                    <a:pt x="3391281" y="0"/>
                  </a:lnTo>
                  <a:lnTo>
                    <a:pt x="3391281" y="156133"/>
                  </a:lnTo>
                  <a:lnTo>
                    <a:pt x="3391408" y="163918"/>
                  </a:lnTo>
                  <a:lnTo>
                    <a:pt x="3391916" y="180657"/>
                  </a:lnTo>
                  <a:lnTo>
                    <a:pt x="3392297" y="188480"/>
                  </a:lnTo>
                  <a:lnTo>
                    <a:pt x="3392551" y="195732"/>
                  </a:lnTo>
                  <a:lnTo>
                    <a:pt x="3392678" y="196240"/>
                  </a:lnTo>
                  <a:lnTo>
                    <a:pt x="3392678" y="197231"/>
                  </a:lnTo>
                  <a:lnTo>
                    <a:pt x="3308413" y="61493"/>
                  </a:lnTo>
                  <a:lnTo>
                    <a:pt x="3270250" y="0"/>
                  </a:lnTo>
                  <a:lnTo>
                    <a:pt x="3226689" y="0"/>
                  </a:lnTo>
                  <a:lnTo>
                    <a:pt x="3226689" y="259016"/>
                  </a:lnTo>
                  <a:lnTo>
                    <a:pt x="3267329" y="259016"/>
                  </a:lnTo>
                  <a:lnTo>
                    <a:pt x="3267329" y="102997"/>
                  </a:lnTo>
                  <a:lnTo>
                    <a:pt x="3267202" y="94907"/>
                  </a:lnTo>
                  <a:lnTo>
                    <a:pt x="3266694" y="79057"/>
                  </a:lnTo>
                  <a:lnTo>
                    <a:pt x="3266313" y="71602"/>
                  </a:lnTo>
                  <a:lnTo>
                    <a:pt x="3265805" y="64630"/>
                  </a:lnTo>
                  <a:lnTo>
                    <a:pt x="3265805" y="63550"/>
                  </a:lnTo>
                  <a:lnTo>
                    <a:pt x="3265551" y="61493"/>
                  </a:lnTo>
                  <a:lnTo>
                    <a:pt x="3388487" y="259016"/>
                  </a:lnTo>
                  <a:lnTo>
                    <a:pt x="3432302" y="259016"/>
                  </a:lnTo>
                  <a:lnTo>
                    <a:pt x="3432302" y="197231"/>
                  </a:lnTo>
                  <a:lnTo>
                    <a:pt x="3432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2017019" y="3428886"/>
            <a:ext cx="5907405" cy="2494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91185">
              <a:lnSpc>
                <a:spcPts val="3229"/>
              </a:lnSpc>
              <a:spcBef>
                <a:spcPts val="100"/>
              </a:spcBef>
              <a:tabLst>
                <a:tab pos="4253865" algn="l"/>
              </a:tabLst>
            </a:pP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	is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classic</a:t>
            </a:r>
            <a:endParaRPr sz="2700">
              <a:latin typeface="Trebuchet MS"/>
              <a:cs typeface="Trebuchet MS"/>
            </a:endParaRPr>
          </a:p>
          <a:p>
            <a:pPr marL="187960" marR="5080" indent="339090">
              <a:lnSpc>
                <a:spcPts val="3229"/>
              </a:lnSpc>
              <a:spcBef>
                <a:spcPts val="105"/>
              </a:spcBef>
            </a:pP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constraint</a:t>
            </a:r>
            <a:r>
              <a:rPr dirty="0" sz="27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satisfaction</a:t>
            </a:r>
            <a:r>
              <a:rPr dirty="0" sz="27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problem</a:t>
            </a:r>
            <a:r>
              <a:rPr dirty="0" sz="27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computer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science,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task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endParaRPr sz="2700">
              <a:latin typeface="Trebuchet MS"/>
              <a:cs typeface="Trebuchet MS"/>
            </a:endParaRPr>
          </a:p>
          <a:p>
            <a:pPr algn="ctr" marL="78105">
              <a:lnSpc>
                <a:spcPts val="3115"/>
              </a:lnSpc>
              <a:tabLst>
                <a:tab pos="1776095" algn="l"/>
              </a:tabLst>
            </a:pP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place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700" spc="125">
                <a:solidFill>
                  <a:srgbClr val="FFFFFF"/>
                </a:solidFill>
                <a:latin typeface="Trebuchet MS"/>
                <a:cs typeface="Trebuchet MS"/>
              </a:rPr>
              <a:t>queens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7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endParaRPr sz="2700">
              <a:latin typeface="Trebuchet MS"/>
              <a:cs typeface="Trebuchet MS"/>
            </a:endParaRPr>
          </a:p>
          <a:p>
            <a:pPr algn="ctr">
              <a:lnSpc>
                <a:spcPts val="3229"/>
              </a:lnSpc>
              <a:spcBef>
                <a:spcPts val="60"/>
              </a:spcBef>
            </a:pPr>
            <a:r>
              <a:rPr dirty="0" sz="2700" spc="105">
                <a:solidFill>
                  <a:srgbClr val="FFFFFF"/>
                </a:solidFill>
                <a:latin typeface="Trebuchet MS"/>
                <a:cs typeface="Trebuchet MS"/>
              </a:rPr>
              <a:t>chessboard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14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75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14">
                <a:solidFill>
                  <a:srgbClr val="FFFFFF"/>
                </a:solidFill>
                <a:latin typeface="Trebuchet MS"/>
                <a:cs typeface="Trebuchet MS"/>
              </a:rPr>
              <a:t>queens</a:t>
            </a:r>
            <a:endParaRPr sz="2700">
              <a:latin typeface="Trebuchet MS"/>
              <a:cs typeface="Trebuchet MS"/>
            </a:endParaRPr>
          </a:p>
          <a:p>
            <a:pPr algn="ctr" marL="3007995">
              <a:lnSpc>
                <a:spcPts val="3229"/>
              </a:lnSpc>
            </a:pP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attack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other.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3908659" y="316499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521351" y="1715072"/>
            <a:ext cx="6393180" cy="12617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ts val="4850"/>
              </a:lnSpc>
              <a:spcBef>
                <a:spcPts val="125"/>
              </a:spcBef>
            </a:pPr>
            <a:r>
              <a:rPr dirty="0" spc="145"/>
              <a:t>Visualizing</a:t>
            </a:r>
            <a:r>
              <a:rPr dirty="0" spc="185"/>
              <a:t> </a:t>
            </a:r>
            <a:r>
              <a:rPr dirty="0" spc="180"/>
              <a:t>the</a:t>
            </a:r>
            <a:r>
              <a:rPr dirty="0" spc="185"/>
              <a:t> </a:t>
            </a:r>
            <a:r>
              <a:rPr dirty="0" spc="320"/>
              <a:t>N-</a:t>
            </a:r>
            <a:r>
              <a:rPr dirty="0" spc="300"/>
              <a:t>Queen</a:t>
            </a:r>
          </a:p>
          <a:p>
            <a:pPr algn="r" marR="5080">
              <a:lnSpc>
                <a:spcPts val="4850"/>
              </a:lnSpc>
            </a:pPr>
            <a:r>
              <a:rPr dirty="0" spc="185"/>
              <a:t>Solution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13726921" y="5575503"/>
            <a:ext cx="4090670" cy="758825"/>
            <a:chOff x="13726921" y="5575503"/>
            <a:chExt cx="4090670" cy="75882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1728" y="5575503"/>
              <a:ext cx="2874645" cy="34876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26921" y="5976709"/>
              <a:ext cx="4090543" cy="357136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1938921" y="3428886"/>
            <a:ext cx="5986780" cy="2084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 indent="636905">
              <a:lnSpc>
                <a:spcPct val="100099"/>
              </a:lnSpc>
              <a:spcBef>
                <a:spcPts val="95"/>
              </a:spcBef>
            </a:pP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Visualizing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solutions</a:t>
            </a:r>
            <a:r>
              <a:rPr dirty="0" sz="27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7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N-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Queen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problem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valuable </a:t>
            </a:r>
            <a:r>
              <a:rPr dirty="0" sz="2700" spc="65">
                <a:solidFill>
                  <a:srgbClr val="FFFFFF"/>
                </a:solidFill>
                <a:latin typeface="Trebuchet MS"/>
                <a:cs typeface="Trebuchet MS"/>
              </a:rPr>
              <a:t>insights</a:t>
            </a:r>
            <a:r>
              <a:rPr dirty="0" sz="27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dirty="0" sz="2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rebuchet MS"/>
                <a:cs typeface="Trebuchet MS"/>
              </a:rPr>
              <a:t>problem's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complexity</a:t>
            </a:r>
            <a:r>
              <a:rPr dirty="0" sz="2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various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strategies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solve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it.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achieved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933242" y="5486286"/>
            <a:ext cx="131064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90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7285588" y="5486286"/>
            <a:ext cx="636270" cy="846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ts val="3229"/>
              </a:lnSpc>
              <a:spcBef>
                <a:spcPts val="100"/>
              </a:spcBef>
            </a:pPr>
            <a:r>
              <a:rPr dirty="0" sz="2700" spc="10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700">
              <a:latin typeface="Trebuchet MS"/>
              <a:cs typeface="Trebuchet MS"/>
            </a:endParaRPr>
          </a:p>
          <a:p>
            <a:pPr algn="r" marR="5080">
              <a:lnSpc>
                <a:spcPts val="3229"/>
              </a:lnSpc>
            </a:pPr>
            <a:r>
              <a:rPr dirty="0" sz="2700" spc="-34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3908659" y="316499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2" y="0"/>
                </a:moveTo>
                <a:lnTo>
                  <a:pt x="19855" y="0"/>
                </a:lnTo>
                <a:lnTo>
                  <a:pt x="0" y="19855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7"/>
                </a:lnTo>
                <a:lnTo>
                  <a:pt x="163496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8" y="3922062"/>
                  </a:lnTo>
                  <a:lnTo>
                    <a:pt x="6448424" y="3224207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4424" rIns="0" bIns="0" rtlCol="0" vert="horz">
            <a:spAutoFit/>
          </a:bodyPr>
          <a:lstStyle/>
          <a:p>
            <a:pPr marL="4747895">
              <a:lnSpc>
                <a:spcPct val="100000"/>
              </a:lnSpc>
              <a:spcBef>
                <a:spcPts val="100"/>
              </a:spcBef>
            </a:pPr>
            <a:r>
              <a:rPr dirty="0" sz="6750" spc="254"/>
              <a:t>The</a:t>
            </a:r>
            <a:r>
              <a:rPr dirty="0" sz="6750" spc="229"/>
              <a:t> </a:t>
            </a:r>
            <a:r>
              <a:rPr dirty="0" sz="6750" spc="260"/>
              <a:t>C++</a:t>
            </a:r>
            <a:r>
              <a:rPr dirty="0" sz="6750"/>
              <a:t> </a:t>
            </a:r>
            <a:r>
              <a:rPr dirty="0" sz="6750" spc="295"/>
              <a:t>Approach</a:t>
            </a:r>
            <a:endParaRPr sz="675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9838" y="3638321"/>
            <a:ext cx="2510802" cy="35679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6563" y="5286146"/>
            <a:ext cx="3617493" cy="357136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14683359" y="3240963"/>
            <a:ext cx="583565" cy="266065"/>
          </a:xfrm>
          <a:custGeom>
            <a:avLst/>
            <a:gdLst/>
            <a:ahLst/>
            <a:cxnLst/>
            <a:rect l="l" t="t" r="r" b="b"/>
            <a:pathLst>
              <a:path w="583565" h="266064">
                <a:moveTo>
                  <a:pt x="201041" y="18084"/>
                </a:moveTo>
                <a:lnTo>
                  <a:pt x="161925" y="3848"/>
                </a:lnTo>
                <a:lnTo>
                  <a:pt x="124587" y="0"/>
                </a:lnTo>
                <a:lnTo>
                  <a:pt x="110121" y="609"/>
                </a:lnTo>
                <a:lnTo>
                  <a:pt x="71628" y="9715"/>
                </a:lnTo>
                <a:lnTo>
                  <a:pt x="32385" y="37338"/>
                </a:lnTo>
                <a:lnTo>
                  <a:pt x="8128" y="79451"/>
                </a:lnTo>
                <a:lnTo>
                  <a:pt x="495" y="118503"/>
                </a:lnTo>
                <a:lnTo>
                  <a:pt x="0" y="132689"/>
                </a:lnTo>
                <a:lnTo>
                  <a:pt x="812" y="152082"/>
                </a:lnTo>
                <a:lnTo>
                  <a:pt x="13208" y="202679"/>
                </a:lnTo>
                <a:lnTo>
                  <a:pt x="40640" y="240157"/>
                </a:lnTo>
                <a:lnTo>
                  <a:pt x="83197" y="261747"/>
                </a:lnTo>
                <a:lnTo>
                  <a:pt x="119380" y="265887"/>
                </a:lnTo>
                <a:lnTo>
                  <a:pt x="129489" y="265734"/>
                </a:lnTo>
                <a:lnTo>
                  <a:pt x="171780" y="259740"/>
                </a:lnTo>
                <a:lnTo>
                  <a:pt x="189611" y="226707"/>
                </a:lnTo>
                <a:lnTo>
                  <a:pt x="189611" y="214490"/>
                </a:lnTo>
                <a:lnTo>
                  <a:pt x="146011" y="225209"/>
                </a:lnTo>
                <a:lnTo>
                  <a:pt x="123444" y="226707"/>
                </a:lnTo>
                <a:lnTo>
                  <a:pt x="110680" y="226009"/>
                </a:lnTo>
                <a:lnTo>
                  <a:pt x="71170" y="209283"/>
                </a:lnTo>
                <a:lnTo>
                  <a:pt x="49123" y="172237"/>
                </a:lnTo>
                <a:lnTo>
                  <a:pt x="44196" y="132689"/>
                </a:lnTo>
                <a:lnTo>
                  <a:pt x="44526" y="122085"/>
                </a:lnTo>
                <a:lnTo>
                  <a:pt x="56642" y="77304"/>
                </a:lnTo>
                <a:lnTo>
                  <a:pt x="83680" y="49212"/>
                </a:lnTo>
                <a:lnTo>
                  <a:pt x="124206" y="39344"/>
                </a:lnTo>
                <a:lnTo>
                  <a:pt x="131699" y="39585"/>
                </a:lnTo>
                <a:lnTo>
                  <a:pt x="175120" y="51104"/>
                </a:lnTo>
                <a:lnTo>
                  <a:pt x="183642" y="54838"/>
                </a:lnTo>
                <a:lnTo>
                  <a:pt x="190969" y="39344"/>
                </a:lnTo>
                <a:lnTo>
                  <a:pt x="201041" y="18084"/>
                </a:lnTo>
                <a:close/>
              </a:path>
              <a:path w="583565" h="266064">
                <a:moveTo>
                  <a:pt x="387350" y="116039"/>
                </a:moveTo>
                <a:lnTo>
                  <a:pt x="318389" y="116039"/>
                </a:lnTo>
                <a:lnTo>
                  <a:pt x="318389" y="44704"/>
                </a:lnTo>
                <a:lnTo>
                  <a:pt x="281178" y="44704"/>
                </a:lnTo>
                <a:lnTo>
                  <a:pt x="281178" y="116039"/>
                </a:lnTo>
                <a:lnTo>
                  <a:pt x="212217" y="116039"/>
                </a:lnTo>
                <a:lnTo>
                  <a:pt x="212217" y="153035"/>
                </a:lnTo>
                <a:lnTo>
                  <a:pt x="281178" y="153035"/>
                </a:lnTo>
                <a:lnTo>
                  <a:pt x="281178" y="224028"/>
                </a:lnTo>
                <a:lnTo>
                  <a:pt x="318389" y="224028"/>
                </a:lnTo>
                <a:lnTo>
                  <a:pt x="318389" y="153035"/>
                </a:lnTo>
                <a:lnTo>
                  <a:pt x="387350" y="153035"/>
                </a:lnTo>
                <a:lnTo>
                  <a:pt x="387350" y="116039"/>
                </a:lnTo>
                <a:close/>
              </a:path>
              <a:path w="583565" h="266064">
                <a:moveTo>
                  <a:pt x="583438" y="116039"/>
                </a:moveTo>
                <a:lnTo>
                  <a:pt x="514477" y="116039"/>
                </a:lnTo>
                <a:lnTo>
                  <a:pt x="514477" y="44704"/>
                </a:lnTo>
                <a:lnTo>
                  <a:pt x="477266" y="44704"/>
                </a:lnTo>
                <a:lnTo>
                  <a:pt x="477266" y="116039"/>
                </a:lnTo>
                <a:lnTo>
                  <a:pt x="408305" y="116039"/>
                </a:lnTo>
                <a:lnTo>
                  <a:pt x="408305" y="153035"/>
                </a:lnTo>
                <a:lnTo>
                  <a:pt x="477266" y="153035"/>
                </a:lnTo>
                <a:lnTo>
                  <a:pt x="477266" y="224028"/>
                </a:lnTo>
                <a:lnTo>
                  <a:pt x="514477" y="224028"/>
                </a:lnTo>
                <a:lnTo>
                  <a:pt x="514477" y="153035"/>
                </a:lnTo>
                <a:lnTo>
                  <a:pt x="583438" y="153035"/>
                </a:lnTo>
                <a:lnTo>
                  <a:pt x="583438" y="116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8620302" y="3147898"/>
            <a:ext cx="6672580" cy="2903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35"/>
              </a:lnSpc>
              <a:spcBef>
                <a:spcPts val="100"/>
              </a:spcBef>
            </a:pP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7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presentation,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explore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2700">
              <a:latin typeface="Trebuchet MS"/>
              <a:cs typeface="Trebuchet MS"/>
            </a:endParaRPr>
          </a:p>
          <a:p>
            <a:pPr marL="12700" marR="5080" indent="2640330">
              <a:lnSpc>
                <a:spcPts val="3229"/>
              </a:lnSpc>
              <a:spcBef>
                <a:spcPts val="105"/>
              </a:spcBef>
            </a:pP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N-</a:t>
            </a:r>
            <a:r>
              <a:rPr dirty="0" sz="2700" spc="114">
                <a:solidFill>
                  <a:srgbClr val="FFFFFF"/>
                </a:solidFill>
                <a:latin typeface="Trebuchet MS"/>
                <a:cs typeface="Trebuchet MS"/>
              </a:rPr>
              <a:t>Queen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problem, 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focusing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7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7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algorithms,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structures,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Trebuchet MS"/>
                <a:cs typeface="Trebuchet MS"/>
              </a:rPr>
              <a:t>techniques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27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7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solve</a:t>
            </a:r>
            <a:endParaRPr sz="2700">
              <a:latin typeface="Trebuchet MS"/>
              <a:cs typeface="Trebuchet MS"/>
            </a:endParaRPr>
          </a:p>
          <a:p>
            <a:pPr marL="12700" marR="269875">
              <a:lnSpc>
                <a:spcPts val="3229"/>
              </a:lnSpc>
              <a:spcBef>
                <a:spcPts val="60"/>
              </a:spcBef>
              <a:tabLst>
                <a:tab pos="4376420" algn="l"/>
              </a:tabLst>
            </a:pP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challenge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efficiently.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discuss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ts val="3115"/>
              </a:lnSpc>
            </a:pP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implementation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C++.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0781" y="0"/>
            <a:ext cx="5647690" cy="5734685"/>
            <a:chOff x="12640781" y="0"/>
            <a:chExt cx="5647690" cy="5734685"/>
          </a:xfrm>
        </p:grpSpPr>
        <p:sp>
          <p:nvSpPr>
            <p:cNvPr id="3" name="object 3" descr=""/>
            <p:cNvSpPr/>
            <p:nvPr/>
          </p:nvSpPr>
          <p:spPr>
            <a:xfrm>
              <a:off x="16373093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4" y="2225891"/>
                  </a:lnTo>
                  <a:lnTo>
                    <a:pt x="1914944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62"/>
                </a:lnTo>
                <a:lnTo>
                  <a:pt x="386690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1605463" y="815684"/>
            <a:ext cx="6682740" cy="8823325"/>
            <a:chOff x="11605463" y="815684"/>
            <a:chExt cx="6682740" cy="8823325"/>
          </a:xfrm>
        </p:grpSpPr>
        <p:sp>
          <p:nvSpPr>
            <p:cNvPr id="7" name="object 7" descr=""/>
            <p:cNvSpPr/>
            <p:nvPr/>
          </p:nvSpPr>
          <p:spPr>
            <a:xfrm>
              <a:off x="15857473" y="815684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500" y="0"/>
                  </a:moveTo>
                  <a:lnTo>
                    <a:pt x="0" y="2430423"/>
                  </a:lnTo>
                  <a:lnTo>
                    <a:pt x="194817" y="2622663"/>
                  </a:lnTo>
                  <a:lnTo>
                    <a:pt x="2430500" y="386909"/>
                  </a:lnTo>
                  <a:lnTo>
                    <a:pt x="243050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50" spc="150"/>
              <a:t>Backtracking</a:t>
            </a:r>
            <a:r>
              <a:rPr dirty="0" sz="4650" spc="10"/>
              <a:t> </a:t>
            </a:r>
            <a:r>
              <a:rPr dirty="0" sz="4650" spc="165"/>
              <a:t>Algorithm</a:t>
            </a:r>
            <a:endParaRPr sz="4650"/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14022" y="2902546"/>
            <a:ext cx="4019473" cy="396811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4133307" y="2814129"/>
            <a:ext cx="6221095" cy="505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9525">
              <a:lnSpc>
                <a:spcPct val="100000"/>
              </a:lnSpc>
              <a:spcBef>
                <a:spcPts val="100"/>
              </a:spcBef>
              <a:tabLst>
                <a:tab pos="4922520" algn="l"/>
              </a:tabLst>
            </a:pPr>
            <a:r>
              <a:rPr dirty="0" sz="3000" spc="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0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3000">
              <a:latin typeface="Trebuchet MS"/>
              <a:cs typeface="Trebuchet MS"/>
            </a:endParaRPr>
          </a:p>
          <a:p>
            <a:pPr algn="r" marL="12700" marR="5080" indent="604520">
              <a:lnSpc>
                <a:spcPct val="100000"/>
              </a:lnSpc>
            </a:pPr>
            <a:r>
              <a:rPr dirty="0" sz="3000" spc="70">
                <a:solidFill>
                  <a:srgbClr val="FFFFFF"/>
                </a:solidFill>
                <a:latin typeface="Trebuchet MS"/>
                <a:cs typeface="Trebuchet MS"/>
              </a:rPr>
              <a:t>fundamental</a:t>
            </a:r>
            <a:r>
              <a:rPr dirty="0" sz="3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Trebuchet MS"/>
                <a:cs typeface="Trebuchet MS"/>
              </a:rPr>
              <a:t>technique</a:t>
            </a:r>
            <a:r>
              <a:rPr dirty="0" sz="3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5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3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3000" spc="65">
                <a:solidFill>
                  <a:srgbClr val="FFFFFF"/>
                </a:solidFill>
                <a:latin typeface="Trebuchet MS"/>
                <a:cs typeface="Trebuchet MS"/>
              </a:rPr>
              <a:t>solve</a:t>
            </a:r>
            <a:r>
              <a:rPr dirty="0" sz="3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14">
                <a:solidFill>
                  <a:srgbClr val="FFFFFF"/>
                </a:solidFill>
                <a:latin typeface="Trebuchet MS"/>
                <a:cs typeface="Trebuchet MS"/>
              </a:rPr>
              <a:t>N-</a:t>
            </a:r>
            <a:r>
              <a:rPr dirty="0" sz="3000" spc="130">
                <a:solidFill>
                  <a:srgbClr val="FFFFFF"/>
                </a:solidFill>
                <a:latin typeface="Trebuchet MS"/>
                <a:cs typeface="Trebuchet MS"/>
              </a:rPr>
              <a:t>Queen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 problem.</a:t>
            </a:r>
            <a:r>
              <a:rPr dirty="0" sz="3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3000" spc="50">
                <a:solidFill>
                  <a:srgbClr val="FFFFFF"/>
                </a:solidFill>
                <a:latin typeface="Trebuchet MS"/>
                <a:cs typeface="Trebuchet MS"/>
              </a:rPr>
              <a:t>involves</a:t>
            </a:r>
            <a:r>
              <a:rPr dirty="0" sz="30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recursively</a:t>
            </a:r>
            <a:r>
              <a:rPr dirty="0" sz="30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Trebuchet MS"/>
                <a:cs typeface="Trebuchet MS"/>
              </a:rPr>
              <a:t>building candidates</a:t>
            </a:r>
            <a:r>
              <a:rPr dirty="0" sz="3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90">
                <a:solidFill>
                  <a:srgbClr val="FFFFFF"/>
                </a:solidFill>
                <a:latin typeface="Trebuchet MS"/>
                <a:cs typeface="Trebuchet MS"/>
              </a:rPr>
              <a:t>solutions</a:t>
            </a:r>
            <a:r>
              <a:rPr dirty="0" sz="3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checking</a:t>
            </a:r>
            <a:r>
              <a:rPr dirty="0" sz="30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30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dirty="0" sz="30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candidate</a:t>
            </a:r>
            <a:r>
              <a:rPr dirty="0" sz="30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Trebuchet MS"/>
                <a:cs typeface="Trebuchet MS"/>
              </a:rPr>
              <a:t>satisfies 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25">
                <a:solidFill>
                  <a:srgbClr val="FFFFFF"/>
                </a:solidFill>
                <a:latin typeface="Trebuchet MS"/>
                <a:cs typeface="Trebuchet MS"/>
              </a:rPr>
              <a:t>problem's</a:t>
            </a:r>
            <a:r>
              <a:rPr dirty="0" sz="3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statement.</a:t>
            </a:r>
            <a:r>
              <a:rPr dirty="0" sz="3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3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candidate</a:t>
            </a:r>
            <a:r>
              <a:rPr dirty="0" sz="3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50">
                <a:solidFill>
                  <a:srgbClr val="FFFFFF"/>
                </a:solidFill>
                <a:latin typeface="Trebuchet MS"/>
                <a:cs typeface="Trebuchet MS"/>
              </a:rPr>
              <a:t>does</a:t>
            </a:r>
            <a:r>
              <a:rPr dirty="0" sz="3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85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3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meet</a:t>
            </a:r>
            <a:r>
              <a:rPr dirty="0" sz="30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000" spc="55">
                <a:solidFill>
                  <a:srgbClr val="FFFFFF"/>
                </a:solidFill>
                <a:latin typeface="Trebuchet MS"/>
                <a:cs typeface="Trebuchet MS"/>
              </a:rPr>
              <a:t>requirements,</a:t>
            </a:r>
            <a:r>
              <a:rPr dirty="0" sz="3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Trebuchet MS"/>
                <a:cs typeface="Trebuchet MS"/>
              </a:rPr>
              <a:t>algorithm 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backtracks</a:t>
            </a:r>
            <a:r>
              <a:rPr dirty="0" sz="30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0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Trebuchet MS"/>
                <a:cs typeface="Trebuchet MS"/>
              </a:rPr>
              <a:t>explore</a:t>
            </a:r>
            <a:r>
              <a:rPr dirty="0" sz="30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Trebuchet MS"/>
                <a:cs typeface="Trebuchet MS"/>
              </a:rPr>
              <a:t>alternative</a:t>
            </a:r>
            <a:endParaRPr sz="3000">
              <a:latin typeface="Trebuchet MS"/>
              <a:cs typeface="Trebuchet MS"/>
            </a:endParaRPr>
          </a:p>
          <a:p>
            <a:pPr algn="r" marR="8890">
              <a:lnSpc>
                <a:spcPct val="100000"/>
              </a:lnSpc>
            </a:pPr>
            <a:r>
              <a:rPr dirty="0" sz="3000" spc="40">
                <a:solidFill>
                  <a:srgbClr val="FFFFFF"/>
                </a:solidFill>
                <a:latin typeface="Trebuchet MS"/>
                <a:cs typeface="Trebuchet MS"/>
              </a:rPr>
              <a:t>solutions.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6332880" y="2559761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14" name="object 14" descr="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 descr="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 descr=""/>
            <p:cNvSpPr/>
            <p:nvPr/>
          </p:nvSpPr>
          <p:spPr>
            <a:xfrm>
              <a:off x="2067496" y="1715008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57"/>
                  </a:lnTo>
                  <a:lnTo>
                    <a:pt x="3224212" y="6448425"/>
                  </a:lnTo>
                  <a:lnTo>
                    <a:pt x="6448425" y="3225457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609590">
              <a:lnSpc>
                <a:spcPct val="100000"/>
              </a:lnSpc>
              <a:spcBef>
                <a:spcPts val="100"/>
              </a:spcBef>
            </a:pPr>
            <a:r>
              <a:rPr dirty="0" sz="5100" spc="260"/>
              <a:t>Optimizing</a:t>
            </a:r>
            <a:r>
              <a:rPr dirty="0" sz="5100" spc="195"/>
              <a:t> </a:t>
            </a:r>
            <a:r>
              <a:rPr dirty="0" sz="5100" spc="185"/>
              <a:t>the</a:t>
            </a:r>
            <a:r>
              <a:rPr dirty="0" sz="5100" spc="195"/>
              <a:t> </a:t>
            </a:r>
            <a:r>
              <a:rPr dirty="0" sz="5100" spc="215"/>
              <a:t>Solution</a:t>
            </a:r>
            <a:endParaRPr sz="5100"/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20469" y="3344811"/>
            <a:ext cx="1834769" cy="357136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19170" y="3754386"/>
            <a:ext cx="2049868" cy="35679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28504" y="4163961"/>
            <a:ext cx="5283276" cy="357136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77866" y="3754386"/>
            <a:ext cx="3919080" cy="357136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9489173" y="2854388"/>
            <a:ext cx="6894195" cy="290385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421005">
              <a:lnSpc>
                <a:spcPts val="3229"/>
              </a:lnSpc>
              <a:spcBef>
                <a:spcPts val="215"/>
              </a:spcBef>
            </a:pPr>
            <a:r>
              <a:rPr dirty="0" sz="2700" spc="-135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Lucida Sans Unicode"/>
                <a:cs typeface="Lucida Sans Unicode"/>
              </a:rPr>
              <a:t>optimize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solution,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27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explore 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various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Trebuchet MS"/>
                <a:cs typeface="Trebuchet MS"/>
              </a:rPr>
              <a:t>techniques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14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endParaRPr sz="2700">
              <a:latin typeface="Trebuchet MS"/>
              <a:cs typeface="Trebuchet MS"/>
            </a:endParaRPr>
          </a:p>
          <a:p>
            <a:pPr marL="2083435">
              <a:lnSpc>
                <a:spcPts val="3105"/>
              </a:lnSpc>
              <a:tabLst>
                <a:tab pos="6221095" algn="l"/>
              </a:tabLst>
            </a:pPr>
            <a:r>
              <a:rPr dirty="0" sz="2700" spc="-35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700" spc="-35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ts val="3229"/>
              </a:lnSpc>
              <a:tabLst>
                <a:tab pos="6014720" algn="l"/>
              </a:tabLst>
            </a:pPr>
            <a:r>
              <a:rPr dirty="0" sz="2700" spc="10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700" spc="-34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  <a:p>
            <a:pPr marL="12700" marR="5080">
              <a:lnSpc>
                <a:spcPts val="3229"/>
              </a:lnSpc>
              <a:spcBef>
                <a:spcPts val="160"/>
              </a:spcBef>
            </a:pP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optimizations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significantly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improve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scalability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N-</a:t>
            </a:r>
            <a:r>
              <a:rPr dirty="0" sz="2700" spc="114">
                <a:solidFill>
                  <a:srgbClr val="FFFFFF"/>
                </a:solidFill>
                <a:latin typeface="Trebuchet MS"/>
                <a:cs typeface="Trebuchet MS"/>
              </a:rPr>
              <a:t>Queen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solution.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9447301" y="257101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2" y="0"/>
                </a:moveTo>
                <a:lnTo>
                  <a:pt x="19855" y="0"/>
                </a:lnTo>
                <a:lnTo>
                  <a:pt x="0" y="19855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7"/>
                </a:lnTo>
                <a:lnTo>
                  <a:pt x="163496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8" y="3922062"/>
                  </a:lnTo>
                  <a:lnTo>
                    <a:pt x="6448424" y="3224207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2994940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5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6649" rIns="0" bIns="0" rtlCol="0" vert="horz">
            <a:spAutoFit/>
          </a:bodyPr>
          <a:lstStyle/>
          <a:p>
            <a:pPr marL="4747895">
              <a:lnSpc>
                <a:spcPct val="100000"/>
              </a:lnSpc>
              <a:spcBef>
                <a:spcPts val="125"/>
              </a:spcBef>
            </a:pPr>
            <a:r>
              <a:rPr dirty="0" sz="6050" spc="285"/>
              <a:t>Handling</a:t>
            </a:r>
            <a:r>
              <a:rPr dirty="0" sz="6050" spc="220"/>
              <a:t> </a:t>
            </a:r>
            <a:r>
              <a:rPr dirty="0" sz="6050" spc="145"/>
              <a:t>Large</a:t>
            </a:r>
            <a:r>
              <a:rPr dirty="0" sz="6050" spc="220"/>
              <a:t> </a:t>
            </a:r>
            <a:r>
              <a:rPr dirty="0" sz="6050" spc="695"/>
              <a:t>N</a:t>
            </a:r>
            <a:r>
              <a:rPr dirty="0" sz="6050"/>
              <a:t> </a:t>
            </a:r>
            <a:r>
              <a:rPr dirty="0" sz="6050" spc="140"/>
              <a:t>Values</a:t>
            </a:r>
            <a:endParaRPr sz="605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2151" y="5286146"/>
            <a:ext cx="3544014" cy="35713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66413" y="4876571"/>
            <a:ext cx="4137749" cy="357136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11101070" y="3244481"/>
            <a:ext cx="205740" cy="259079"/>
          </a:xfrm>
          <a:custGeom>
            <a:avLst/>
            <a:gdLst/>
            <a:ahLst/>
            <a:cxnLst/>
            <a:rect l="l" t="t" r="r" b="b"/>
            <a:pathLst>
              <a:path w="205740" h="259079">
                <a:moveTo>
                  <a:pt x="205600" y="0"/>
                </a:moveTo>
                <a:lnTo>
                  <a:pt x="164579" y="0"/>
                </a:lnTo>
                <a:lnTo>
                  <a:pt x="164579" y="156133"/>
                </a:lnTo>
                <a:lnTo>
                  <a:pt x="165938" y="196240"/>
                </a:lnTo>
                <a:lnTo>
                  <a:pt x="166027" y="197231"/>
                </a:lnTo>
                <a:lnTo>
                  <a:pt x="43611" y="0"/>
                </a:lnTo>
                <a:lnTo>
                  <a:pt x="0" y="0"/>
                </a:lnTo>
                <a:lnTo>
                  <a:pt x="0" y="259016"/>
                </a:lnTo>
                <a:lnTo>
                  <a:pt x="40690" y="259016"/>
                </a:lnTo>
                <a:lnTo>
                  <a:pt x="40690" y="102997"/>
                </a:lnTo>
                <a:lnTo>
                  <a:pt x="39103" y="63550"/>
                </a:lnTo>
                <a:lnTo>
                  <a:pt x="38836" y="61506"/>
                </a:lnTo>
                <a:lnTo>
                  <a:pt x="161823" y="259016"/>
                </a:lnTo>
                <a:lnTo>
                  <a:pt x="205600" y="259016"/>
                </a:lnTo>
                <a:lnTo>
                  <a:pt x="205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62352" y="4876571"/>
            <a:ext cx="1509229" cy="278104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8620353" y="3147898"/>
            <a:ext cx="6913880" cy="249428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215"/>
              </a:spcBef>
              <a:tabLst>
                <a:tab pos="2794000" algn="l"/>
              </a:tabLst>
            </a:pPr>
            <a:r>
              <a:rPr dirty="0" sz="2700" spc="-2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27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12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7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dirty="0" sz="27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700">
                <a:solidFill>
                  <a:srgbClr val="FFFFFF"/>
                </a:solidFill>
                <a:latin typeface="Arial MT"/>
                <a:cs typeface="Arial MT"/>
              </a:rPr>
              <a:t>	increases,</a:t>
            </a:r>
            <a:r>
              <a:rPr dirty="0" sz="27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12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7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Arial MT"/>
                <a:cs typeface="Arial MT"/>
              </a:rPr>
              <a:t>complexity </a:t>
            </a:r>
            <a:r>
              <a:rPr dirty="0" sz="2700" spc="13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7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12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7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>
                <a:solidFill>
                  <a:srgbClr val="FFFFFF"/>
                </a:solidFill>
                <a:latin typeface="Arial MT"/>
                <a:cs typeface="Arial MT"/>
              </a:rPr>
              <a:t>N-Queen</a:t>
            </a:r>
            <a:r>
              <a:rPr dirty="0" sz="27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Arial MT"/>
                <a:cs typeface="Arial MT"/>
              </a:rPr>
              <a:t>problem</a:t>
            </a:r>
            <a:r>
              <a:rPr dirty="0" sz="27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Arial MT"/>
                <a:cs typeface="Arial MT"/>
              </a:rPr>
              <a:t>grows </a:t>
            </a:r>
            <a:r>
              <a:rPr dirty="0" sz="2700" spc="70">
                <a:solidFill>
                  <a:srgbClr val="FFFFFF"/>
                </a:solidFill>
                <a:latin typeface="Arial MT"/>
                <a:cs typeface="Arial MT"/>
              </a:rPr>
              <a:t>exponentially.</a:t>
            </a:r>
            <a:r>
              <a:rPr dirty="0" sz="27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dirty="0" sz="27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dirty="0" sz="2700" spc="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>
                <a:solidFill>
                  <a:srgbClr val="FFFFFF"/>
                </a:solidFill>
                <a:latin typeface="Arial MT"/>
                <a:cs typeface="Arial MT"/>
              </a:rPr>
              <a:t>discuss</a:t>
            </a:r>
            <a:r>
              <a:rPr dirty="0" sz="27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>
                <a:solidFill>
                  <a:srgbClr val="FFFFFF"/>
                </a:solidFill>
                <a:latin typeface="Arial MT"/>
                <a:cs typeface="Arial MT"/>
              </a:rPr>
              <a:t>strategies</a:t>
            </a:r>
            <a:r>
              <a:rPr dirty="0" sz="2700" spc="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2700" spc="80">
                <a:solidFill>
                  <a:srgbClr val="FFFFFF"/>
                </a:solidFill>
                <a:latin typeface="Arial MT"/>
                <a:cs typeface="Arial MT"/>
              </a:rPr>
              <a:t>handle</a:t>
            </a:r>
            <a:r>
              <a:rPr dirty="0" sz="27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Arial MT"/>
                <a:cs typeface="Arial MT"/>
              </a:rPr>
              <a:t>larger</a:t>
            </a:r>
            <a:r>
              <a:rPr dirty="0" sz="27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27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>
                <a:solidFill>
                  <a:srgbClr val="FFFFFF"/>
                </a:solidFill>
                <a:latin typeface="Arial MT"/>
                <a:cs typeface="Arial MT"/>
              </a:rPr>
              <a:t>values,</a:t>
            </a:r>
            <a:r>
              <a:rPr dirty="0" sz="27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Arial MT"/>
                <a:cs typeface="Arial MT"/>
              </a:rPr>
              <a:t>including</a:t>
            </a:r>
            <a:r>
              <a:rPr dirty="0" sz="27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12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7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dirty="0" sz="27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endParaRPr sz="2700">
              <a:latin typeface="Arial MT"/>
              <a:cs typeface="Arial MT"/>
            </a:endParaRPr>
          </a:p>
          <a:p>
            <a:pPr marL="1551940">
              <a:lnSpc>
                <a:spcPts val="3170"/>
              </a:lnSpc>
              <a:tabLst>
                <a:tab pos="5884545" algn="l"/>
              </a:tabLst>
            </a:pPr>
            <a:r>
              <a:rPr dirty="0" sz="2700" spc="-5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2700">
                <a:solidFill>
                  <a:srgbClr val="FFFFFF"/>
                </a:solidFill>
                <a:latin typeface="Arial MT"/>
                <a:cs typeface="Arial MT"/>
              </a:rPr>
              <a:t>	,</a:t>
            </a:r>
            <a:r>
              <a:rPr dirty="0" sz="2700" spc="-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endParaRPr sz="2700">
              <a:latin typeface="Arial MT"/>
              <a:cs typeface="Arial MT"/>
            </a:endParaRPr>
          </a:p>
          <a:p>
            <a:pPr marL="3568065">
              <a:lnSpc>
                <a:spcPts val="3229"/>
              </a:lnSpc>
            </a:pPr>
            <a:r>
              <a:rPr dirty="0" sz="2700" spc="-5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2" y="0"/>
                </a:moveTo>
                <a:lnTo>
                  <a:pt x="19855" y="0"/>
                </a:lnTo>
                <a:lnTo>
                  <a:pt x="0" y="19855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7"/>
                </a:lnTo>
                <a:lnTo>
                  <a:pt x="163496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8" y="3922062"/>
                  </a:lnTo>
                  <a:lnTo>
                    <a:pt x="6448424" y="3224207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3334" rIns="0" bIns="0" rtlCol="0" vert="horz">
            <a:spAutoFit/>
          </a:bodyPr>
          <a:lstStyle/>
          <a:p>
            <a:pPr marL="4747895" marR="5080">
              <a:lnSpc>
                <a:spcPts val="4430"/>
              </a:lnSpc>
              <a:spcBef>
                <a:spcPts val="980"/>
              </a:spcBef>
            </a:pPr>
            <a:r>
              <a:rPr dirty="0" spc="175"/>
              <a:t>Applications</a:t>
            </a:r>
            <a:r>
              <a:rPr dirty="0" spc="165"/>
              <a:t> </a:t>
            </a:r>
            <a:r>
              <a:rPr dirty="0" spc="254"/>
              <a:t>of</a:t>
            </a:r>
            <a:r>
              <a:rPr dirty="0" spc="165"/>
              <a:t> </a:t>
            </a:r>
            <a:r>
              <a:rPr dirty="0" spc="180"/>
              <a:t>the</a:t>
            </a:r>
            <a:r>
              <a:rPr dirty="0" spc="165"/>
              <a:t> </a:t>
            </a:r>
            <a:r>
              <a:rPr dirty="0" spc="310"/>
              <a:t>N-</a:t>
            </a:r>
            <a:r>
              <a:rPr dirty="0" spc="290"/>
              <a:t>Queen </a:t>
            </a:r>
            <a:r>
              <a:rPr dirty="0" spc="185"/>
              <a:t>Problem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54080" y="3646690"/>
            <a:ext cx="2803144" cy="34842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17490" y="4047896"/>
            <a:ext cx="2561551" cy="357136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62352" y="4047896"/>
            <a:ext cx="2047011" cy="27810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52141" y="4876571"/>
            <a:ext cx="4279252" cy="356793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8620353" y="3147898"/>
            <a:ext cx="551180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N-</a:t>
            </a:r>
            <a:r>
              <a:rPr dirty="0" sz="2700" spc="114">
                <a:solidFill>
                  <a:srgbClr val="FFFFFF"/>
                </a:solidFill>
                <a:latin typeface="Trebuchet MS"/>
                <a:cs typeface="Trebuchet MS"/>
              </a:rPr>
              <a:t>Queen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problem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45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Trebuchet MS"/>
                <a:cs typeface="Trebuchet MS"/>
              </a:rPr>
              <a:t>various</a:t>
            </a:r>
            <a:endParaRPr sz="27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22760" y="4455629"/>
            <a:ext cx="3494125" cy="279946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3848207" y="3557473"/>
            <a:ext cx="11430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5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endParaRPr sz="2700">
              <a:latin typeface="Arial MT"/>
              <a:cs typeface="Arial MT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838555" y="4876571"/>
            <a:ext cx="1516888" cy="357136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52151" y="5286146"/>
            <a:ext cx="1015964" cy="357136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14158976" y="3967048"/>
            <a:ext cx="107696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dirty="0" sz="27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dirty="0" sz="27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5218029" y="4376623"/>
            <a:ext cx="11430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5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2932536" y="4795723"/>
            <a:ext cx="81470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2700" spc="-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620341" y="3557473"/>
            <a:ext cx="3009265" cy="2084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29"/>
              </a:lnSpc>
              <a:spcBef>
                <a:spcPts val="100"/>
              </a:spcBef>
            </a:pPr>
            <a:r>
              <a:rPr dirty="0" sz="2700" spc="70">
                <a:solidFill>
                  <a:srgbClr val="FFFFFF"/>
                </a:solidFill>
                <a:latin typeface="Arial MT"/>
                <a:cs typeface="Arial MT"/>
              </a:rPr>
              <a:t>applications</a:t>
            </a:r>
            <a:r>
              <a:rPr dirty="0" sz="27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endParaRPr sz="2700">
              <a:latin typeface="Arial MT"/>
              <a:cs typeface="Arial MT"/>
            </a:endParaRPr>
          </a:p>
          <a:p>
            <a:pPr marL="12700" marR="5080" indent="2077085">
              <a:lnSpc>
                <a:spcPts val="3229"/>
              </a:lnSpc>
              <a:spcBef>
                <a:spcPts val="105"/>
              </a:spcBef>
            </a:pPr>
            <a:r>
              <a:rPr dirty="0" sz="270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2700" spc="-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2700" spc="75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dirty="0" sz="27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dirty="0" sz="27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15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7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Arial MT"/>
                <a:cs typeface="Arial MT"/>
              </a:rPr>
              <a:t>explore</a:t>
            </a: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2700">
              <a:latin typeface="Arial MT"/>
              <a:cs typeface="Arial MT"/>
            </a:endParaRPr>
          </a:p>
          <a:p>
            <a:pPr algn="ctr" marR="788035">
              <a:lnSpc>
                <a:spcPct val="100000"/>
              </a:lnSpc>
            </a:pPr>
            <a:r>
              <a:rPr dirty="0" sz="2700" spc="-5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2024-07-11T08:03:04Z</dcterms:created>
  <dcterms:modified xsi:type="dcterms:W3CDTF">2024-07-11T08:03:04Z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2024-07-10T00:00:00Z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2024-07-11T00:00:00Z</vt:filetime>
  </property>
  <property fmtid="{D5CDD505-2E9C-101B-9397-08002B2CF9AE}" pid="5" name="Producer">
    <vt:lpwstr>GPL Ghostscript 10.02.0</vt:lpwstr>
  </property>
</Properties>
</file>